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20105688" cy="11309350"/>
  <p:notesSz cx="20105688" cy="1130935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76" y="-96"/>
      </p:cViewPr>
      <p:guideLst>
        <p:guide orient="horz" pos="3562"/>
        <p:guide pos="63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07928" y="3513231"/>
            <a:ext cx="17089835" cy="2424180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3015853" y="6408632"/>
            <a:ext cx="14073982" cy="28901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pPr>
                <a:defRPr/>
              </a:pPr>
              <a:t>05.06.2025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pPr>
                <a:defRPr/>
              </a:pPr>
              <a:t>05.06.2025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14576624" y="452901"/>
            <a:ext cx="4523780" cy="964959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1005285" y="452901"/>
            <a:ext cx="13236245" cy="964959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pPr>
                <a:defRPr/>
              </a:pPr>
              <a:t>05.06.2025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6/5/2025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>
          <a:xfrm>
            <a:off x="9629978" y="692917"/>
            <a:ext cx="2364292" cy="300158"/>
          </a:xfrm>
        </p:spPr>
        <p:txBody>
          <a:bodyPr lIns="0" tIns="0" rIns="0" bIns="0"/>
          <a:lstStyle>
            <a:lvl1pPr>
              <a:defRPr sz="1950" b="1" i="0">
                <a:solidFill>
                  <a:schemeClr val="tx1"/>
                </a:solidFill>
                <a:latin typeface="Open Sans Semibold"/>
                <a:cs typeface="Open Sans Semibold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 bwMode="auto">
          <a:xfrm>
            <a:off x="1005284" y="2601153"/>
            <a:ext cx="874597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 bwMode="auto">
          <a:xfrm>
            <a:off x="11757125" y="4018563"/>
            <a:ext cx="5126124" cy="30015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1" i="0">
                <a:solidFill>
                  <a:schemeClr val="tx1"/>
                </a:solidFill>
                <a:latin typeface="Open Sans Semibold"/>
                <a:cs typeface="Open Sans Semibold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pPr>
                <a:defRPr/>
              </a:pPr>
              <a:t>6/5/2025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pPr>
                <a:defRPr/>
              </a:pPr>
              <a:t>05.06.2025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588212" y="7267307"/>
            <a:ext cx="17089835" cy="22461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1588212" y="4793386"/>
            <a:ext cx="17089835" cy="247391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pPr>
                <a:defRPr/>
              </a:pPr>
              <a:t>05.06.2025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1005285" y="2638851"/>
            <a:ext cx="8880012" cy="74636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10220392" y="2638851"/>
            <a:ext cx="8880012" cy="74636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pPr>
                <a:defRPr/>
              </a:pPr>
              <a:t>05.06.2025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1005284" y="2531515"/>
            <a:ext cx="8883504" cy="105501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1005284" y="3586530"/>
            <a:ext cx="8883504" cy="65159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10213412" y="2531515"/>
            <a:ext cx="8886993" cy="105501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 bwMode="auto">
          <a:xfrm>
            <a:off x="10213412" y="3586530"/>
            <a:ext cx="8886993" cy="65159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pPr>
                <a:defRPr/>
              </a:pPr>
              <a:t>05.06.2025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pPr>
                <a:defRPr/>
              </a:pPr>
              <a:t>05.06.2025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pPr>
                <a:defRPr/>
              </a:pPr>
              <a:t>05.06.2025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005286" y="450279"/>
            <a:ext cx="6614633" cy="1916307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7860765" y="450282"/>
            <a:ext cx="11239638" cy="96522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005286" y="2366589"/>
            <a:ext cx="6614633" cy="773591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pPr>
                <a:defRPr/>
              </a:pPr>
              <a:t>05.06.2025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940856" y="7916545"/>
            <a:ext cx="12063413" cy="934593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3940856" y="1010511"/>
            <a:ext cx="12063413" cy="67856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3940856" y="8851138"/>
            <a:ext cx="12063413" cy="13272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4C71EC6-210F-42DE-9C53-41977AD35B3D}" type="datetimeFigureOut">
              <a:rPr lang="ru-RU"/>
              <a:pPr>
                <a:defRPr/>
              </a:pPr>
              <a:t>05.06.2025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19B0651-EE4F-4900-A07F-96A6BFA9D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005286" y="452898"/>
            <a:ext cx="18095119" cy="1884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1005286" y="2638851"/>
            <a:ext cx="18095119" cy="7463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1005286" y="10482095"/>
            <a:ext cx="4691327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C71EC6-210F-42DE-9C53-41977AD35B3D}" type="datetimeFigureOut">
              <a:rPr lang="ru-RU"/>
              <a:pPr>
                <a:defRPr/>
              </a:pPr>
              <a:t>05.06.2025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6869445" y="10482095"/>
            <a:ext cx="6366801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14409078" y="10482095"/>
            <a:ext cx="4691327" cy="6021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9B0651-EE4F-4900-A07F-96A6BFA9D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3" name="Picture 11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3225" y="0"/>
            <a:ext cx="20102463" cy="1319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3"/>
          <p:cNvSpPr txBox="1"/>
          <p:nvPr/>
        </p:nvSpPr>
        <p:spPr bwMode="auto">
          <a:xfrm>
            <a:off x="612681" y="8297844"/>
            <a:ext cx="16224930" cy="24750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lang="ru-RU" sz="8000" b="1">
                <a:solidFill>
                  <a:srgbClr val="E1666D"/>
                </a:solidFill>
                <a:latin typeface="Open Sans Semibold"/>
                <a:cs typeface="Open Sans Semibold"/>
              </a:rPr>
              <a:t>АМПЛИПУЛЬС</a:t>
            </a:r>
            <a:endParaRPr/>
          </a:p>
          <a:p>
            <a:pPr marL="12700">
              <a:spcBef>
                <a:spcPts val="100"/>
              </a:spcBef>
              <a:defRPr/>
            </a:pPr>
            <a:r>
              <a:rPr lang="ru-RU" sz="8000" b="1">
                <a:solidFill>
                  <a:srgbClr val="E1666D"/>
                </a:solidFill>
                <a:latin typeface="Open Sans Semibold"/>
                <a:cs typeface="Open Sans Semibold"/>
              </a:rPr>
              <a:t>Аппараты физиотерапии</a:t>
            </a:r>
            <a:endParaRPr/>
          </a:p>
        </p:txBody>
      </p:sp>
      <p:grpSp>
        <p:nvGrpSpPr>
          <p:cNvPr id="48" name="Группа 47"/>
          <p:cNvGrpSpPr/>
          <p:nvPr/>
        </p:nvGrpSpPr>
        <p:grpSpPr bwMode="auto">
          <a:xfrm>
            <a:off x="13094876" y="2"/>
            <a:ext cx="7010954" cy="11308697"/>
            <a:chOff x="13094876" y="2"/>
            <a:chExt cx="7010954" cy="11308697"/>
          </a:xfrm>
        </p:grpSpPr>
        <p:sp>
          <p:nvSpPr>
            <p:cNvPr id="5" name="object 5"/>
            <p:cNvSpPr/>
            <p:nvPr/>
          </p:nvSpPr>
          <p:spPr bwMode="auto">
            <a:xfrm>
              <a:off x="19691336" y="4613880"/>
              <a:ext cx="106688" cy="106680"/>
            </a:xfrm>
            <a:custGeom>
              <a:avLst/>
              <a:gdLst/>
              <a:ahLst/>
              <a:cxnLst/>
              <a:rect l="l" t="t" r="r" b="b"/>
              <a:pathLst>
                <a:path w="106680" h="106679" extrusionOk="0">
                  <a:moveTo>
                    <a:pt x="53076" y="0"/>
                  </a:moveTo>
                  <a:lnTo>
                    <a:pt x="32419" y="4170"/>
                  </a:lnTo>
                  <a:lnTo>
                    <a:pt x="15547" y="15542"/>
                  </a:lnTo>
                  <a:lnTo>
                    <a:pt x="4171" y="32410"/>
                  </a:lnTo>
                  <a:lnTo>
                    <a:pt x="0" y="53066"/>
                  </a:lnTo>
                  <a:lnTo>
                    <a:pt x="4171" y="73720"/>
                  </a:lnTo>
                  <a:lnTo>
                    <a:pt x="15547" y="90584"/>
                  </a:lnTo>
                  <a:lnTo>
                    <a:pt x="32419" y="101953"/>
                  </a:lnTo>
                  <a:lnTo>
                    <a:pt x="53076" y="106122"/>
                  </a:lnTo>
                  <a:lnTo>
                    <a:pt x="73726" y="101953"/>
                  </a:lnTo>
                  <a:lnTo>
                    <a:pt x="90591" y="90584"/>
                  </a:lnTo>
                  <a:lnTo>
                    <a:pt x="101962" y="73720"/>
                  </a:lnTo>
                  <a:lnTo>
                    <a:pt x="106132" y="53066"/>
                  </a:lnTo>
                  <a:lnTo>
                    <a:pt x="101962" y="32410"/>
                  </a:lnTo>
                  <a:lnTo>
                    <a:pt x="90591" y="15542"/>
                  </a:lnTo>
                  <a:lnTo>
                    <a:pt x="73726" y="4170"/>
                  </a:lnTo>
                  <a:lnTo>
                    <a:pt x="530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8435181" y="5870386"/>
              <a:ext cx="106688" cy="106680"/>
            </a:xfrm>
            <a:custGeom>
              <a:avLst/>
              <a:gdLst/>
              <a:ahLst/>
              <a:cxnLst/>
              <a:rect l="l" t="t" r="r" b="b"/>
              <a:pathLst>
                <a:path w="106680" h="106679" extrusionOk="0">
                  <a:moveTo>
                    <a:pt x="53055" y="0"/>
                  </a:moveTo>
                  <a:lnTo>
                    <a:pt x="32401" y="4170"/>
                  </a:lnTo>
                  <a:lnTo>
                    <a:pt x="15537" y="15542"/>
                  </a:lnTo>
                  <a:lnTo>
                    <a:pt x="4168" y="32410"/>
                  </a:lnTo>
                  <a:lnTo>
                    <a:pt x="0" y="53066"/>
                  </a:lnTo>
                  <a:lnTo>
                    <a:pt x="4168" y="73720"/>
                  </a:lnTo>
                  <a:lnTo>
                    <a:pt x="15537" y="90584"/>
                  </a:lnTo>
                  <a:lnTo>
                    <a:pt x="32401" y="101953"/>
                  </a:lnTo>
                  <a:lnTo>
                    <a:pt x="53055" y="106122"/>
                  </a:lnTo>
                  <a:lnTo>
                    <a:pt x="73711" y="101953"/>
                  </a:lnTo>
                  <a:lnTo>
                    <a:pt x="90579" y="90584"/>
                  </a:lnTo>
                  <a:lnTo>
                    <a:pt x="101952" y="73720"/>
                  </a:lnTo>
                  <a:lnTo>
                    <a:pt x="106122" y="53066"/>
                  </a:lnTo>
                  <a:lnTo>
                    <a:pt x="101952" y="32410"/>
                  </a:lnTo>
                  <a:lnTo>
                    <a:pt x="90579" y="15542"/>
                  </a:lnTo>
                  <a:lnTo>
                    <a:pt x="73711" y="4170"/>
                  </a:lnTo>
                  <a:lnTo>
                    <a:pt x="530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19691336" y="5870386"/>
              <a:ext cx="106688" cy="106680"/>
            </a:xfrm>
            <a:custGeom>
              <a:avLst/>
              <a:gdLst/>
              <a:ahLst/>
              <a:cxnLst/>
              <a:rect l="l" t="t" r="r" b="b"/>
              <a:pathLst>
                <a:path w="106680" h="106679" extrusionOk="0">
                  <a:moveTo>
                    <a:pt x="53076" y="0"/>
                  </a:moveTo>
                  <a:lnTo>
                    <a:pt x="32419" y="4170"/>
                  </a:lnTo>
                  <a:lnTo>
                    <a:pt x="15547" y="15542"/>
                  </a:lnTo>
                  <a:lnTo>
                    <a:pt x="4171" y="32410"/>
                  </a:lnTo>
                  <a:lnTo>
                    <a:pt x="0" y="53066"/>
                  </a:lnTo>
                  <a:lnTo>
                    <a:pt x="4171" y="73720"/>
                  </a:lnTo>
                  <a:lnTo>
                    <a:pt x="15547" y="90584"/>
                  </a:lnTo>
                  <a:lnTo>
                    <a:pt x="32419" y="101953"/>
                  </a:lnTo>
                  <a:lnTo>
                    <a:pt x="53076" y="106122"/>
                  </a:lnTo>
                  <a:lnTo>
                    <a:pt x="73726" y="101953"/>
                  </a:lnTo>
                  <a:lnTo>
                    <a:pt x="90591" y="90584"/>
                  </a:lnTo>
                  <a:lnTo>
                    <a:pt x="101962" y="73720"/>
                  </a:lnTo>
                  <a:lnTo>
                    <a:pt x="106132" y="53066"/>
                  </a:lnTo>
                  <a:lnTo>
                    <a:pt x="101962" y="32410"/>
                  </a:lnTo>
                  <a:lnTo>
                    <a:pt x="90591" y="15542"/>
                  </a:lnTo>
                  <a:lnTo>
                    <a:pt x="73726" y="4170"/>
                  </a:lnTo>
                  <a:lnTo>
                    <a:pt x="530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17178567" y="7126892"/>
              <a:ext cx="106688" cy="106680"/>
            </a:xfrm>
            <a:custGeom>
              <a:avLst/>
              <a:gdLst/>
              <a:ahLst/>
              <a:cxnLst/>
              <a:rect l="l" t="t" r="r" b="b"/>
              <a:pathLst>
                <a:path w="106680" h="106679" extrusionOk="0">
                  <a:moveTo>
                    <a:pt x="53066" y="0"/>
                  </a:moveTo>
                  <a:lnTo>
                    <a:pt x="32410" y="4170"/>
                  </a:lnTo>
                  <a:lnTo>
                    <a:pt x="15542" y="15542"/>
                  </a:lnTo>
                  <a:lnTo>
                    <a:pt x="4170" y="32410"/>
                  </a:lnTo>
                  <a:lnTo>
                    <a:pt x="0" y="53066"/>
                  </a:lnTo>
                  <a:lnTo>
                    <a:pt x="4170" y="73720"/>
                  </a:lnTo>
                  <a:lnTo>
                    <a:pt x="15542" y="90584"/>
                  </a:lnTo>
                  <a:lnTo>
                    <a:pt x="32410" y="101953"/>
                  </a:lnTo>
                  <a:lnTo>
                    <a:pt x="53066" y="106122"/>
                  </a:lnTo>
                  <a:lnTo>
                    <a:pt x="73717" y="101953"/>
                  </a:lnTo>
                  <a:lnTo>
                    <a:pt x="90586" y="90584"/>
                  </a:lnTo>
                  <a:lnTo>
                    <a:pt x="101961" y="73720"/>
                  </a:lnTo>
                  <a:lnTo>
                    <a:pt x="106132" y="53066"/>
                  </a:lnTo>
                  <a:lnTo>
                    <a:pt x="101961" y="32410"/>
                  </a:lnTo>
                  <a:lnTo>
                    <a:pt x="90586" y="15542"/>
                  </a:lnTo>
                  <a:lnTo>
                    <a:pt x="73717" y="4170"/>
                  </a:lnTo>
                  <a:lnTo>
                    <a:pt x="530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9" name="object 9"/>
            <p:cNvSpPr/>
            <p:nvPr/>
          </p:nvSpPr>
          <p:spPr bwMode="auto">
            <a:xfrm>
              <a:off x="18435181" y="7126892"/>
              <a:ext cx="106688" cy="106680"/>
            </a:xfrm>
            <a:custGeom>
              <a:avLst/>
              <a:gdLst/>
              <a:ahLst/>
              <a:cxnLst/>
              <a:rect l="l" t="t" r="r" b="b"/>
              <a:pathLst>
                <a:path w="106680" h="106679" extrusionOk="0">
                  <a:moveTo>
                    <a:pt x="53055" y="0"/>
                  </a:moveTo>
                  <a:lnTo>
                    <a:pt x="32401" y="4170"/>
                  </a:lnTo>
                  <a:lnTo>
                    <a:pt x="15537" y="15542"/>
                  </a:lnTo>
                  <a:lnTo>
                    <a:pt x="4168" y="32410"/>
                  </a:lnTo>
                  <a:lnTo>
                    <a:pt x="0" y="53066"/>
                  </a:lnTo>
                  <a:lnTo>
                    <a:pt x="4168" y="73720"/>
                  </a:lnTo>
                  <a:lnTo>
                    <a:pt x="15537" y="90584"/>
                  </a:lnTo>
                  <a:lnTo>
                    <a:pt x="32401" y="101953"/>
                  </a:lnTo>
                  <a:lnTo>
                    <a:pt x="53055" y="106122"/>
                  </a:lnTo>
                  <a:lnTo>
                    <a:pt x="73711" y="101953"/>
                  </a:lnTo>
                  <a:lnTo>
                    <a:pt x="90579" y="90584"/>
                  </a:lnTo>
                  <a:lnTo>
                    <a:pt x="101952" y="73720"/>
                  </a:lnTo>
                  <a:lnTo>
                    <a:pt x="106122" y="53066"/>
                  </a:lnTo>
                  <a:lnTo>
                    <a:pt x="101952" y="32410"/>
                  </a:lnTo>
                  <a:lnTo>
                    <a:pt x="90579" y="15542"/>
                  </a:lnTo>
                  <a:lnTo>
                    <a:pt x="73711" y="4170"/>
                  </a:lnTo>
                  <a:lnTo>
                    <a:pt x="530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9691336" y="7126892"/>
              <a:ext cx="106688" cy="106680"/>
            </a:xfrm>
            <a:custGeom>
              <a:avLst/>
              <a:gdLst/>
              <a:ahLst/>
              <a:cxnLst/>
              <a:rect l="l" t="t" r="r" b="b"/>
              <a:pathLst>
                <a:path w="106680" h="106679" extrusionOk="0">
                  <a:moveTo>
                    <a:pt x="53076" y="0"/>
                  </a:moveTo>
                  <a:lnTo>
                    <a:pt x="32419" y="4170"/>
                  </a:lnTo>
                  <a:lnTo>
                    <a:pt x="15547" y="15542"/>
                  </a:lnTo>
                  <a:lnTo>
                    <a:pt x="4171" y="32410"/>
                  </a:lnTo>
                  <a:lnTo>
                    <a:pt x="0" y="53066"/>
                  </a:lnTo>
                  <a:lnTo>
                    <a:pt x="4171" y="73720"/>
                  </a:lnTo>
                  <a:lnTo>
                    <a:pt x="15547" y="90584"/>
                  </a:lnTo>
                  <a:lnTo>
                    <a:pt x="32419" y="101953"/>
                  </a:lnTo>
                  <a:lnTo>
                    <a:pt x="53076" y="106122"/>
                  </a:lnTo>
                  <a:lnTo>
                    <a:pt x="73726" y="101953"/>
                  </a:lnTo>
                  <a:lnTo>
                    <a:pt x="90591" y="90584"/>
                  </a:lnTo>
                  <a:lnTo>
                    <a:pt x="101962" y="73720"/>
                  </a:lnTo>
                  <a:lnTo>
                    <a:pt x="106132" y="53066"/>
                  </a:lnTo>
                  <a:lnTo>
                    <a:pt x="101962" y="32410"/>
                  </a:lnTo>
                  <a:lnTo>
                    <a:pt x="90591" y="15542"/>
                  </a:lnTo>
                  <a:lnTo>
                    <a:pt x="73726" y="4170"/>
                  </a:lnTo>
                  <a:lnTo>
                    <a:pt x="530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1" name="object 11"/>
            <p:cNvSpPr/>
            <p:nvPr/>
          </p:nvSpPr>
          <p:spPr bwMode="auto">
            <a:xfrm>
              <a:off x="15921962" y="8383399"/>
              <a:ext cx="106688" cy="106680"/>
            </a:xfrm>
            <a:custGeom>
              <a:avLst/>
              <a:gdLst/>
              <a:ahLst/>
              <a:cxnLst/>
              <a:rect l="l" t="t" r="r" b="b"/>
              <a:pathLst>
                <a:path w="106680" h="106679" extrusionOk="0">
                  <a:moveTo>
                    <a:pt x="53066" y="0"/>
                  </a:moveTo>
                  <a:lnTo>
                    <a:pt x="32410" y="4170"/>
                  </a:lnTo>
                  <a:lnTo>
                    <a:pt x="15542" y="15542"/>
                  </a:lnTo>
                  <a:lnTo>
                    <a:pt x="4170" y="32410"/>
                  </a:lnTo>
                  <a:lnTo>
                    <a:pt x="0" y="53066"/>
                  </a:lnTo>
                  <a:lnTo>
                    <a:pt x="4170" y="73720"/>
                  </a:lnTo>
                  <a:lnTo>
                    <a:pt x="15542" y="90584"/>
                  </a:lnTo>
                  <a:lnTo>
                    <a:pt x="32410" y="101953"/>
                  </a:lnTo>
                  <a:lnTo>
                    <a:pt x="53066" y="106122"/>
                  </a:lnTo>
                  <a:lnTo>
                    <a:pt x="73717" y="101953"/>
                  </a:lnTo>
                  <a:lnTo>
                    <a:pt x="90586" y="90584"/>
                  </a:lnTo>
                  <a:lnTo>
                    <a:pt x="101961" y="73720"/>
                  </a:lnTo>
                  <a:lnTo>
                    <a:pt x="106132" y="53066"/>
                  </a:lnTo>
                  <a:lnTo>
                    <a:pt x="101961" y="32410"/>
                  </a:lnTo>
                  <a:lnTo>
                    <a:pt x="90586" y="15542"/>
                  </a:lnTo>
                  <a:lnTo>
                    <a:pt x="73717" y="4170"/>
                  </a:lnTo>
                  <a:lnTo>
                    <a:pt x="530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2" name="object 12"/>
            <p:cNvSpPr/>
            <p:nvPr/>
          </p:nvSpPr>
          <p:spPr bwMode="auto">
            <a:xfrm>
              <a:off x="17178567" y="8383399"/>
              <a:ext cx="106688" cy="106680"/>
            </a:xfrm>
            <a:custGeom>
              <a:avLst/>
              <a:gdLst/>
              <a:ahLst/>
              <a:cxnLst/>
              <a:rect l="l" t="t" r="r" b="b"/>
              <a:pathLst>
                <a:path w="106680" h="106679" extrusionOk="0">
                  <a:moveTo>
                    <a:pt x="53066" y="0"/>
                  </a:moveTo>
                  <a:lnTo>
                    <a:pt x="32410" y="4170"/>
                  </a:lnTo>
                  <a:lnTo>
                    <a:pt x="15542" y="15542"/>
                  </a:lnTo>
                  <a:lnTo>
                    <a:pt x="4170" y="32410"/>
                  </a:lnTo>
                  <a:lnTo>
                    <a:pt x="0" y="53066"/>
                  </a:lnTo>
                  <a:lnTo>
                    <a:pt x="4170" y="73720"/>
                  </a:lnTo>
                  <a:lnTo>
                    <a:pt x="15542" y="90584"/>
                  </a:lnTo>
                  <a:lnTo>
                    <a:pt x="32410" y="101953"/>
                  </a:lnTo>
                  <a:lnTo>
                    <a:pt x="53066" y="106122"/>
                  </a:lnTo>
                  <a:lnTo>
                    <a:pt x="73717" y="101953"/>
                  </a:lnTo>
                  <a:lnTo>
                    <a:pt x="90586" y="90584"/>
                  </a:lnTo>
                  <a:lnTo>
                    <a:pt x="101961" y="73720"/>
                  </a:lnTo>
                  <a:lnTo>
                    <a:pt x="106132" y="53066"/>
                  </a:lnTo>
                  <a:lnTo>
                    <a:pt x="101961" y="32410"/>
                  </a:lnTo>
                  <a:lnTo>
                    <a:pt x="90586" y="15542"/>
                  </a:lnTo>
                  <a:lnTo>
                    <a:pt x="73717" y="4170"/>
                  </a:lnTo>
                  <a:lnTo>
                    <a:pt x="530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435181" y="8383399"/>
              <a:ext cx="106688" cy="106680"/>
            </a:xfrm>
            <a:custGeom>
              <a:avLst/>
              <a:gdLst/>
              <a:ahLst/>
              <a:cxnLst/>
              <a:rect l="l" t="t" r="r" b="b"/>
              <a:pathLst>
                <a:path w="106680" h="106679" extrusionOk="0">
                  <a:moveTo>
                    <a:pt x="53055" y="0"/>
                  </a:moveTo>
                  <a:lnTo>
                    <a:pt x="32401" y="4170"/>
                  </a:lnTo>
                  <a:lnTo>
                    <a:pt x="15537" y="15542"/>
                  </a:lnTo>
                  <a:lnTo>
                    <a:pt x="4168" y="32410"/>
                  </a:lnTo>
                  <a:lnTo>
                    <a:pt x="0" y="53066"/>
                  </a:lnTo>
                  <a:lnTo>
                    <a:pt x="4168" y="73720"/>
                  </a:lnTo>
                  <a:lnTo>
                    <a:pt x="15537" y="90584"/>
                  </a:lnTo>
                  <a:lnTo>
                    <a:pt x="32401" y="101953"/>
                  </a:lnTo>
                  <a:lnTo>
                    <a:pt x="53055" y="106122"/>
                  </a:lnTo>
                  <a:lnTo>
                    <a:pt x="73711" y="101953"/>
                  </a:lnTo>
                  <a:lnTo>
                    <a:pt x="90579" y="90584"/>
                  </a:lnTo>
                  <a:lnTo>
                    <a:pt x="101952" y="73720"/>
                  </a:lnTo>
                  <a:lnTo>
                    <a:pt x="106122" y="53066"/>
                  </a:lnTo>
                  <a:lnTo>
                    <a:pt x="101952" y="32410"/>
                  </a:lnTo>
                  <a:lnTo>
                    <a:pt x="90579" y="15542"/>
                  </a:lnTo>
                  <a:lnTo>
                    <a:pt x="73711" y="4170"/>
                  </a:lnTo>
                  <a:lnTo>
                    <a:pt x="530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4" name="object 14"/>
            <p:cNvSpPr/>
            <p:nvPr/>
          </p:nvSpPr>
          <p:spPr bwMode="auto">
            <a:xfrm>
              <a:off x="19691336" y="8383399"/>
              <a:ext cx="106688" cy="106680"/>
            </a:xfrm>
            <a:custGeom>
              <a:avLst/>
              <a:gdLst/>
              <a:ahLst/>
              <a:cxnLst/>
              <a:rect l="l" t="t" r="r" b="b"/>
              <a:pathLst>
                <a:path w="106680" h="106679" extrusionOk="0">
                  <a:moveTo>
                    <a:pt x="53076" y="0"/>
                  </a:moveTo>
                  <a:lnTo>
                    <a:pt x="32419" y="4170"/>
                  </a:lnTo>
                  <a:lnTo>
                    <a:pt x="15547" y="15542"/>
                  </a:lnTo>
                  <a:lnTo>
                    <a:pt x="4171" y="32410"/>
                  </a:lnTo>
                  <a:lnTo>
                    <a:pt x="0" y="53066"/>
                  </a:lnTo>
                  <a:lnTo>
                    <a:pt x="4171" y="73720"/>
                  </a:lnTo>
                  <a:lnTo>
                    <a:pt x="15547" y="90584"/>
                  </a:lnTo>
                  <a:lnTo>
                    <a:pt x="32419" y="101953"/>
                  </a:lnTo>
                  <a:lnTo>
                    <a:pt x="53076" y="106122"/>
                  </a:lnTo>
                  <a:lnTo>
                    <a:pt x="73726" y="101953"/>
                  </a:lnTo>
                  <a:lnTo>
                    <a:pt x="90591" y="90584"/>
                  </a:lnTo>
                  <a:lnTo>
                    <a:pt x="101962" y="73720"/>
                  </a:lnTo>
                  <a:lnTo>
                    <a:pt x="106132" y="53066"/>
                  </a:lnTo>
                  <a:lnTo>
                    <a:pt x="101962" y="32410"/>
                  </a:lnTo>
                  <a:lnTo>
                    <a:pt x="90591" y="15542"/>
                  </a:lnTo>
                  <a:lnTo>
                    <a:pt x="73726" y="4170"/>
                  </a:lnTo>
                  <a:lnTo>
                    <a:pt x="530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5" name="object 15"/>
            <p:cNvSpPr/>
            <p:nvPr/>
          </p:nvSpPr>
          <p:spPr bwMode="auto">
            <a:xfrm>
              <a:off x="14664917" y="9641214"/>
              <a:ext cx="106688" cy="106680"/>
            </a:xfrm>
            <a:custGeom>
              <a:avLst/>
              <a:gdLst/>
              <a:ahLst/>
              <a:cxnLst/>
              <a:rect l="l" t="t" r="r" b="b"/>
              <a:pathLst>
                <a:path w="106680" h="106679" extrusionOk="0">
                  <a:moveTo>
                    <a:pt x="53076" y="0"/>
                  </a:moveTo>
                  <a:lnTo>
                    <a:pt x="32419" y="4170"/>
                  </a:lnTo>
                  <a:lnTo>
                    <a:pt x="15547" y="15542"/>
                  </a:lnTo>
                  <a:lnTo>
                    <a:pt x="4171" y="32410"/>
                  </a:lnTo>
                  <a:lnTo>
                    <a:pt x="0" y="53066"/>
                  </a:lnTo>
                  <a:lnTo>
                    <a:pt x="4171" y="73719"/>
                  </a:lnTo>
                  <a:lnTo>
                    <a:pt x="15547" y="90579"/>
                  </a:lnTo>
                  <a:lnTo>
                    <a:pt x="32419" y="101945"/>
                  </a:lnTo>
                  <a:lnTo>
                    <a:pt x="53076" y="106111"/>
                  </a:lnTo>
                  <a:lnTo>
                    <a:pt x="73728" y="101945"/>
                  </a:lnTo>
                  <a:lnTo>
                    <a:pt x="90596" y="90579"/>
                  </a:lnTo>
                  <a:lnTo>
                    <a:pt x="101971" y="73719"/>
                  </a:lnTo>
                  <a:lnTo>
                    <a:pt x="106143" y="53066"/>
                  </a:lnTo>
                  <a:lnTo>
                    <a:pt x="101971" y="32410"/>
                  </a:lnTo>
                  <a:lnTo>
                    <a:pt x="90596" y="15542"/>
                  </a:lnTo>
                  <a:lnTo>
                    <a:pt x="73728" y="4170"/>
                  </a:lnTo>
                  <a:lnTo>
                    <a:pt x="530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15921962" y="9641214"/>
              <a:ext cx="106688" cy="106680"/>
            </a:xfrm>
            <a:custGeom>
              <a:avLst/>
              <a:gdLst/>
              <a:ahLst/>
              <a:cxnLst/>
              <a:rect l="l" t="t" r="r" b="b"/>
              <a:pathLst>
                <a:path w="106680" h="106679" extrusionOk="0">
                  <a:moveTo>
                    <a:pt x="53066" y="0"/>
                  </a:moveTo>
                  <a:lnTo>
                    <a:pt x="32410" y="4170"/>
                  </a:lnTo>
                  <a:lnTo>
                    <a:pt x="15542" y="15542"/>
                  </a:lnTo>
                  <a:lnTo>
                    <a:pt x="4170" y="32410"/>
                  </a:lnTo>
                  <a:lnTo>
                    <a:pt x="0" y="53066"/>
                  </a:lnTo>
                  <a:lnTo>
                    <a:pt x="4170" y="73719"/>
                  </a:lnTo>
                  <a:lnTo>
                    <a:pt x="15542" y="90579"/>
                  </a:lnTo>
                  <a:lnTo>
                    <a:pt x="32410" y="101945"/>
                  </a:lnTo>
                  <a:lnTo>
                    <a:pt x="53066" y="106111"/>
                  </a:lnTo>
                  <a:lnTo>
                    <a:pt x="73717" y="101945"/>
                  </a:lnTo>
                  <a:lnTo>
                    <a:pt x="90586" y="90579"/>
                  </a:lnTo>
                  <a:lnTo>
                    <a:pt x="101961" y="73719"/>
                  </a:lnTo>
                  <a:lnTo>
                    <a:pt x="106132" y="53066"/>
                  </a:lnTo>
                  <a:lnTo>
                    <a:pt x="101961" y="32410"/>
                  </a:lnTo>
                  <a:lnTo>
                    <a:pt x="90586" y="15542"/>
                  </a:lnTo>
                  <a:lnTo>
                    <a:pt x="73717" y="4170"/>
                  </a:lnTo>
                  <a:lnTo>
                    <a:pt x="530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17178567" y="9641214"/>
              <a:ext cx="106688" cy="106680"/>
            </a:xfrm>
            <a:custGeom>
              <a:avLst/>
              <a:gdLst/>
              <a:ahLst/>
              <a:cxnLst/>
              <a:rect l="l" t="t" r="r" b="b"/>
              <a:pathLst>
                <a:path w="106680" h="106679" extrusionOk="0">
                  <a:moveTo>
                    <a:pt x="53066" y="0"/>
                  </a:moveTo>
                  <a:lnTo>
                    <a:pt x="32410" y="4170"/>
                  </a:lnTo>
                  <a:lnTo>
                    <a:pt x="15542" y="15542"/>
                  </a:lnTo>
                  <a:lnTo>
                    <a:pt x="4170" y="32410"/>
                  </a:lnTo>
                  <a:lnTo>
                    <a:pt x="0" y="53066"/>
                  </a:lnTo>
                  <a:lnTo>
                    <a:pt x="4170" y="73719"/>
                  </a:lnTo>
                  <a:lnTo>
                    <a:pt x="15542" y="90579"/>
                  </a:lnTo>
                  <a:lnTo>
                    <a:pt x="32410" y="101945"/>
                  </a:lnTo>
                  <a:lnTo>
                    <a:pt x="53066" y="106111"/>
                  </a:lnTo>
                  <a:lnTo>
                    <a:pt x="73717" y="101945"/>
                  </a:lnTo>
                  <a:lnTo>
                    <a:pt x="90586" y="90579"/>
                  </a:lnTo>
                  <a:lnTo>
                    <a:pt x="101961" y="73719"/>
                  </a:lnTo>
                  <a:lnTo>
                    <a:pt x="106132" y="53066"/>
                  </a:lnTo>
                  <a:lnTo>
                    <a:pt x="101961" y="32410"/>
                  </a:lnTo>
                  <a:lnTo>
                    <a:pt x="90586" y="15542"/>
                  </a:lnTo>
                  <a:lnTo>
                    <a:pt x="73717" y="4170"/>
                  </a:lnTo>
                  <a:lnTo>
                    <a:pt x="530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18435181" y="9641214"/>
              <a:ext cx="106688" cy="106680"/>
            </a:xfrm>
            <a:custGeom>
              <a:avLst/>
              <a:gdLst/>
              <a:ahLst/>
              <a:cxnLst/>
              <a:rect l="l" t="t" r="r" b="b"/>
              <a:pathLst>
                <a:path w="106680" h="106679" extrusionOk="0">
                  <a:moveTo>
                    <a:pt x="53055" y="0"/>
                  </a:moveTo>
                  <a:lnTo>
                    <a:pt x="32401" y="4170"/>
                  </a:lnTo>
                  <a:lnTo>
                    <a:pt x="15537" y="15542"/>
                  </a:lnTo>
                  <a:lnTo>
                    <a:pt x="4168" y="32410"/>
                  </a:lnTo>
                  <a:lnTo>
                    <a:pt x="0" y="53066"/>
                  </a:lnTo>
                  <a:lnTo>
                    <a:pt x="4168" y="73719"/>
                  </a:lnTo>
                  <a:lnTo>
                    <a:pt x="15537" y="90579"/>
                  </a:lnTo>
                  <a:lnTo>
                    <a:pt x="32401" y="101945"/>
                  </a:lnTo>
                  <a:lnTo>
                    <a:pt x="53055" y="106111"/>
                  </a:lnTo>
                  <a:lnTo>
                    <a:pt x="73711" y="101945"/>
                  </a:lnTo>
                  <a:lnTo>
                    <a:pt x="90579" y="90579"/>
                  </a:lnTo>
                  <a:lnTo>
                    <a:pt x="101952" y="73719"/>
                  </a:lnTo>
                  <a:lnTo>
                    <a:pt x="106122" y="53066"/>
                  </a:lnTo>
                  <a:lnTo>
                    <a:pt x="101952" y="32410"/>
                  </a:lnTo>
                  <a:lnTo>
                    <a:pt x="90579" y="15542"/>
                  </a:lnTo>
                  <a:lnTo>
                    <a:pt x="73711" y="4170"/>
                  </a:lnTo>
                  <a:lnTo>
                    <a:pt x="530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9" name="object 19"/>
            <p:cNvSpPr/>
            <p:nvPr/>
          </p:nvSpPr>
          <p:spPr bwMode="auto">
            <a:xfrm>
              <a:off x="19691336" y="9641214"/>
              <a:ext cx="106688" cy="106680"/>
            </a:xfrm>
            <a:custGeom>
              <a:avLst/>
              <a:gdLst/>
              <a:ahLst/>
              <a:cxnLst/>
              <a:rect l="l" t="t" r="r" b="b"/>
              <a:pathLst>
                <a:path w="106680" h="106679" extrusionOk="0">
                  <a:moveTo>
                    <a:pt x="53076" y="0"/>
                  </a:moveTo>
                  <a:lnTo>
                    <a:pt x="32419" y="4170"/>
                  </a:lnTo>
                  <a:lnTo>
                    <a:pt x="15547" y="15542"/>
                  </a:lnTo>
                  <a:lnTo>
                    <a:pt x="4171" y="32410"/>
                  </a:lnTo>
                  <a:lnTo>
                    <a:pt x="0" y="53066"/>
                  </a:lnTo>
                  <a:lnTo>
                    <a:pt x="4171" y="73719"/>
                  </a:lnTo>
                  <a:lnTo>
                    <a:pt x="15547" y="90579"/>
                  </a:lnTo>
                  <a:lnTo>
                    <a:pt x="32419" y="101945"/>
                  </a:lnTo>
                  <a:lnTo>
                    <a:pt x="53076" y="106111"/>
                  </a:lnTo>
                  <a:lnTo>
                    <a:pt x="73726" y="101945"/>
                  </a:lnTo>
                  <a:lnTo>
                    <a:pt x="90591" y="90579"/>
                  </a:lnTo>
                  <a:lnTo>
                    <a:pt x="101962" y="73719"/>
                  </a:lnTo>
                  <a:lnTo>
                    <a:pt x="106132" y="53066"/>
                  </a:lnTo>
                  <a:lnTo>
                    <a:pt x="101962" y="32410"/>
                  </a:lnTo>
                  <a:lnTo>
                    <a:pt x="90591" y="15542"/>
                  </a:lnTo>
                  <a:lnTo>
                    <a:pt x="73726" y="4170"/>
                  </a:lnTo>
                  <a:lnTo>
                    <a:pt x="530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20" name="object 20"/>
            <p:cNvSpPr/>
            <p:nvPr/>
          </p:nvSpPr>
          <p:spPr bwMode="auto">
            <a:xfrm>
              <a:off x="13408311" y="10897720"/>
              <a:ext cx="106688" cy="106680"/>
            </a:xfrm>
            <a:custGeom>
              <a:avLst/>
              <a:gdLst/>
              <a:ahLst/>
              <a:cxnLst/>
              <a:rect l="l" t="t" r="r" b="b"/>
              <a:pathLst>
                <a:path w="106680" h="106679" extrusionOk="0">
                  <a:moveTo>
                    <a:pt x="53076" y="0"/>
                  </a:moveTo>
                  <a:lnTo>
                    <a:pt x="32419" y="4170"/>
                  </a:lnTo>
                  <a:lnTo>
                    <a:pt x="15547" y="15542"/>
                  </a:lnTo>
                  <a:lnTo>
                    <a:pt x="4171" y="32410"/>
                  </a:lnTo>
                  <a:lnTo>
                    <a:pt x="0" y="53066"/>
                  </a:lnTo>
                  <a:lnTo>
                    <a:pt x="4171" y="73719"/>
                  </a:lnTo>
                  <a:lnTo>
                    <a:pt x="15547" y="90579"/>
                  </a:lnTo>
                  <a:lnTo>
                    <a:pt x="32419" y="101945"/>
                  </a:lnTo>
                  <a:lnTo>
                    <a:pt x="53076" y="106111"/>
                  </a:lnTo>
                  <a:lnTo>
                    <a:pt x="73728" y="101945"/>
                  </a:lnTo>
                  <a:lnTo>
                    <a:pt x="90596" y="90579"/>
                  </a:lnTo>
                  <a:lnTo>
                    <a:pt x="101971" y="73719"/>
                  </a:lnTo>
                  <a:lnTo>
                    <a:pt x="106143" y="53066"/>
                  </a:lnTo>
                  <a:lnTo>
                    <a:pt x="101971" y="32410"/>
                  </a:lnTo>
                  <a:lnTo>
                    <a:pt x="90596" y="15542"/>
                  </a:lnTo>
                  <a:lnTo>
                    <a:pt x="73728" y="4170"/>
                  </a:lnTo>
                  <a:lnTo>
                    <a:pt x="530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21" name="object 21"/>
            <p:cNvSpPr/>
            <p:nvPr/>
          </p:nvSpPr>
          <p:spPr bwMode="auto">
            <a:xfrm>
              <a:off x="14664917" y="10897720"/>
              <a:ext cx="106688" cy="106680"/>
            </a:xfrm>
            <a:custGeom>
              <a:avLst/>
              <a:gdLst/>
              <a:ahLst/>
              <a:cxnLst/>
              <a:rect l="l" t="t" r="r" b="b"/>
              <a:pathLst>
                <a:path w="106680" h="106679" extrusionOk="0">
                  <a:moveTo>
                    <a:pt x="53076" y="0"/>
                  </a:moveTo>
                  <a:lnTo>
                    <a:pt x="32419" y="4170"/>
                  </a:lnTo>
                  <a:lnTo>
                    <a:pt x="15547" y="15542"/>
                  </a:lnTo>
                  <a:lnTo>
                    <a:pt x="4171" y="32410"/>
                  </a:lnTo>
                  <a:lnTo>
                    <a:pt x="0" y="53066"/>
                  </a:lnTo>
                  <a:lnTo>
                    <a:pt x="4171" y="73719"/>
                  </a:lnTo>
                  <a:lnTo>
                    <a:pt x="15547" y="90579"/>
                  </a:lnTo>
                  <a:lnTo>
                    <a:pt x="32419" y="101945"/>
                  </a:lnTo>
                  <a:lnTo>
                    <a:pt x="53076" y="106111"/>
                  </a:lnTo>
                  <a:lnTo>
                    <a:pt x="73728" y="101945"/>
                  </a:lnTo>
                  <a:lnTo>
                    <a:pt x="90596" y="90579"/>
                  </a:lnTo>
                  <a:lnTo>
                    <a:pt x="101971" y="73719"/>
                  </a:lnTo>
                  <a:lnTo>
                    <a:pt x="106143" y="53066"/>
                  </a:lnTo>
                  <a:lnTo>
                    <a:pt x="101971" y="32410"/>
                  </a:lnTo>
                  <a:lnTo>
                    <a:pt x="90596" y="15542"/>
                  </a:lnTo>
                  <a:lnTo>
                    <a:pt x="73728" y="4170"/>
                  </a:lnTo>
                  <a:lnTo>
                    <a:pt x="530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22" name="object 22"/>
            <p:cNvSpPr/>
            <p:nvPr/>
          </p:nvSpPr>
          <p:spPr bwMode="auto">
            <a:xfrm>
              <a:off x="15921962" y="10897720"/>
              <a:ext cx="106688" cy="106680"/>
            </a:xfrm>
            <a:custGeom>
              <a:avLst/>
              <a:gdLst/>
              <a:ahLst/>
              <a:cxnLst/>
              <a:rect l="l" t="t" r="r" b="b"/>
              <a:pathLst>
                <a:path w="106680" h="106679" extrusionOk="0">
                  <a:moveTo>
                    <a:pt x="53066" y="0"/>
                  </a:moveTo>
                  <a:lnTo>
                    <a:pt x="32410" y="4170"/>
                  </a:lnTo>
                  <a:lnTo>
                    <a:pt x="15542" y="15542"/>
                  </a:lnTo>
                  <a:lnTo>
                    <a:pt x="4170" y="32410"/>
                  </a:lnTo>
                  <a:lnTo>
                    <a:pt x="0" y="53066"/>
                  </a:lnTo>
                  <a:lnTo>
                    <a:pt x="4170" y="73719"/>
                  </a:lnTo>
                  <a:lnTo>
                    <a:pt x="15542" y="90579"/>
                  </a:lnTo>
                  <a:lnTo>
                    <a:pt x="32410" y="101945"/>
                  </a:lnTo>
                  <a:lnTo>
                    <a:pt x="53066" y="106111"/>
                  </a:lnTo>
                  <a:lnTo>
                    <a:pt x="73717" y="101945"/>
                  </a:lnTo>
                  <a:lnTo>
                    <a:pt x="90586" y="90579"/>
                  </a:lnTo>
                  <a:lnTo>
                    <a:pt x="101961" y="73719"/>
                  </a:lnTo>
                  <a:lnTo>
                    <a:pt x="106132" y="53066"/>
                  </a:lnTo>
                  <a:lnTo>
                    <a:pt x="101961" y="32410"/>
                  </a:lnTo>
                  <a:lnTo>
                    <a:pt x="90586" y="15542"/>
                  </a:lnTo>
                  <a:lnTo>
                    <a:pt x="73717" y="4170"/>
                  </a:lnTo>
                  <a:lnTo>
                    <a:pt x="530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23" name="object 23"/>
            <p:cNvSpPr/>
            <p:nvPr/>
          </p:nvSpPr>
          <p:spPr bwMode="auto">
            <a:xfrm>
              <a:off x="17178567" y="10897720"/>
              <a:ext cx="106688" cy="106680"/>
            </a:xfrm>
            <a:custGeom>
              <a:avLst/>
              <a:gdLst/>
              <a:ahLst/>
              <a:cxnLst/>
              <a:rect l="l" t="t" r="r" b="b"/>
              <a:pathLst>
                <a:path w="106680" h="106679" extrusionOk="0">
                  <a:moveTo>
                    <a:pt x="53066" y="0"/>
                  </a:moveTo>
                  <a:lnTo>
                    <a:pt x="32410" y="4170"/>
                  </a:lnTo>
                  <a:lnTo>
                    <a:pt x="15542" y="15542"/>
                  </a:lnTo>
                  <a:lnTo>
                    <a:pt x="4170" y="32410"/>
                  </a:lnTo>
                  <a:lnTo>
                    <a:pt x="0" y="53066"/>
                  </a:lnTo>
                  <a:lnTo>
                    <a:pt x="4170" y="73719"/>
                  </a:lnTo>
                  <a:lnTo>
                    <a:pt x="15542" y="90579"/>
                  </a:lnTo>
                  <a:lnTo>
                    <a:pt x="32410" y="101945"/>
                  </a:lnTo>
                  <a:lnTo>
                    <a:pt x="53066" y="106111"/>
                  </a:lnTo>
                  <a:lnTo>
                    <a:pt x="73717" y="101945"/>
                  </a:lnTo>
                  <a:lnTo>
                    <a:pt x="90586" y="90579"/>
                  </a:lnTo>
                  <a:lnTo>
                    <a:pt x="101961" y="73719"/>
                  </a:lnTo>
                  <a:lnTo>
                    <a:pt x="106132" y="53066"/>
                  </a:lnTo>
                  <a:lnTo>
                    <a:pt x="101961" y="32410"/>
                  </a:lnTo>
                  <a:lnTo>
                    <a:pt x="90586" y="15542"/>
                  </a:lnTo>
                  <a:lnTo>
                    <a:pt x="73717" y="4170"/>
                  </a:lnTo>
                  <a:lnTo>
                    <a:pt x="530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24" name="object 24"/>
            <p:cNvSpPr/>
            <p:nvPr/>
          </p:nvSpPr>
          <p:spPr bwMode="auto">
            <a:xfrm>
              <a:off x="18435181" y="10897720"/>
              <a:ext cx="106688" cy="106680"/>
            </a:xfrm>
            <a:custGeom>
              <a:avLst/>
              <a:gdLst/>
              <a:ahLst/>
              <a:cxnLst/>
              <a:rect l="l" t="t" r="r" b="b"/>
              <a:pathLst>
                <a:path w="106680" h="106679" extrusionOk="0">
                  <a:moveTo>
                    <a:pt x="53055" y="0"/>
                  </a:moveTo>
                  <a:lnTo>
                    <a:pt x="32401" y="4170"/>
                  </a:lnTo>
                  <a:lnTo>
                    <a:pt x="15537" y="15542"/>
                  </a:lnTo>
                  <a:lnTo>
                    <a:pt x="4168" y="32410"/>
                  </a:lnTo>
                  <a:lnTo>
                    <a:pt x="0" y="53066"/>
                  </a:lnTo>
                  <a:lnTo>
                    <a:pt x="4168" y="73719"/>
                  </a:lnTo>
                  <a:lnTo>
                    <a:pt x="15537" y="90579"/>
                  </a:lnTo>
                  <a:lnTo>
                    <a:pt x="32401" y="101945"/>
                  </a:lnTo>
                  <a:lnTo>
                    <a:pt x="53055" y="106111"/>
                  </a:lnTo>
                  <a:lnTo>
                    <a:pt x="73711" y="101945"/>
                  </a:lnTo>
                  <a:lnTo>
                    <a:pt x="90579" y="90579"/>
                  </a:lnTo>
                  <a:lnTo>
                    <a:pt x="101952" y="73719"/>
                  </a:lnTo>
                  <a:lnTo>
                    <a:pt x="106122" y="53066"/>
                  </a:lnTo>
                  <a:lnTo>
                    <a:pt x="101952" y="32410"/>
                  </a:lnTo>
                  <a:lnTo>
                    <a:pt x="90579" y="15542"/>
                  </a:lnTo>
                  <a:lnTo>
                    <a:pt x="73711" y="4170"/>
                  </a:lnTo>
                  <a:lnTo>
                    <a:pt x="530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25" name="object 25"/>
            <p:cNvSpPr/>
            <p:nvPr/>
          </p:nvSpPr>
          <p:spPr bwMode="auto">
            <a:xfrm>
              <a:off x="19691336" y="10897720"/>
              <a:ext cx="106688" cy="106680"/>
            </a:xfrm>
            <a:custGeom>
              <a:avLst/>
              <a:gdLst/>
              <a:ahLst/>
              <a:cxnLst/>
              <a:rect l="l" t="t" r="r" b="b"/>
              <a:pathLst>
                <a:path w="106680" h="106679" extrusionOk="0">
                  <a:moveTo>
                    <a:pt x="53076" y="0"/>
                  </a:moveTo>
                  <a:lnTo>
                    <a:pt x="32419" y="4170"/>
                  </a:lnTo>
                  <a:lnTo>
                    <a:pt x="15547" y="15542"/>
                  </a:lnTo>
                  <a:lnTo>
                    <a:pt x="4171" y="32410"/>
                  </a:lnTo>
                  <a:lnTo>
                    <a:pt x="0" y="53066"/>
                  </a:lnTo>
                  <a:lnTo>
                    <a:pt x="4171" y="73719"/>
                  </a:lnTo>
                  <a:lnTo>
                    <a:pt x="15547" y="90579"/>
                  </a:lnTo>
                  <a:lnTo>
                    <a:pt x="32419" y="101945"/>
                  </a:lnTo>
                  <a:lnTo>
                    <a:pt x="53076" y="106111"/>
                  </a:lnTo>
                  <a:lnTo>
                    <a:pt x="73726" y="101945"/>
                  </a:lnTo>
                  <a:lnTo>
                    <a:pt x="90591" y="90579"/>
                  </a:lnTo>
                  <a:lnTo>
                    <a:pt x="101962" y="73719"/>
                  </a:lnTo>
                  <a:lnTo>
                    <a:pt x="106132" y="53066"/>
                  </a:lnTo>
                  <a:lnTo>
                    <a:pt x="101962" y="32410"/>
                  </a:lnTo>
                  <a:lnTo>
                    <a:pt x="90591" y="15542"/>
                  </a:lnTo>
                  <a:lnTo>
                    <a:pt x="73726" y="4170"/>
                  </a:lnTo>
                  <a:lnTo>
                    <a:pt x="530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26" name="object 26"/>
            <p:cNvSpPr/>
            <p:nvPr/>
          </p:nvSpPr>
          <p:spPr bwMode="auto">
            <a:xfrm>
              <a:off x="17177696" y="727383"/>
              <a:ext cx="106688" cy="106680"/>
            </a:xfrm>
            <a:custGeom>
              <a:avLst/>
              <a:gdLst/>
              <a:ahLst/>
              <a:cxnLst/>
              <a:rect l="l" t="t" r="r" b="b"/>
              <a:pathLst>
                <a:path w="106680" h="106680" extrusionOk="0">
                  <a:moveTo>
                    <a:pt x="53066" y="0"/>
                  </a:moveTo>
                  <a:lnTo>
                    <a:pt x="32410" y="4170"/>
                  </a:lnTo>
                  <a:lnTo>
                    <a:pt x="15542" y="15542"/>
                  </a:lnTo>
                  <a:lnTo>
                    <a:pt x="4170" y="32410"/>
                  </a:lnTo>
                  <a:lnTo>
                    <a:pt x="0" y="53066"/>
                  </a:lnTo>
                  <a:lnTo>
                    <a:pt x="4170" y="73720"/>
                  </a:lnTo>
                  <a:lnTo>
                    <a:pt x="15542" y="90584"/>
                  </a:lnTo>
                  <a:lnTo>
                    <a:pt x="32410" y="101953"/>
                  </a:lnTo>
                  <a:lnTo>
                    <a:pt x="53066" y="106122"/>
                  </a:lnTo>
                  <a:lnTo>
                    <a:pt x="73717" y="101953"/>
                  </a:lnTo>
                  <a:lnTo>
                    <a:pt x="90586" y="90584"/>
                  </a:lnTo>
                  <a:lnTo>
                    <a:pt x="101961" y="73720"/>
                  </a:lnTo>
                  <a:lnTo>
                    <a:pt x="106132" y="53066"/>
                  </a:lnTo>
                  <a:lnTo>
                    <a:pt x="101961" y="32410"/>
                  </a:lnTo>
                  <a:lnTo>
                    <a:pt x="90586" y="15542"/>
                  </a:lnTo>
                  <a:lnTo>
                    <a:pt x="73717" y="4170"/>
                  </a:lnTo>
                  <a:lnTo>
                    <a:pt x="530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27" name="object 27"/>
            <p:cNvSpPr/>
            <p:nvPr/>
          </p:nvSpPr>
          <p:spPr bwMode="auto">
            <a:xfrm>
              <a:off x="18434300" y="727383"/>
              <a:ext cx="106688" cy="106680"/>
            </a:xfrm>
            <a:custGeom>
              <a:avLst/>
              <a:gdLst/>
              <a:ahLst/>
              <a:cxnLst/>
              <a:rect l="l" t="t" r="r" b="b"/>
              <a:pathLst>
                <a:path w="106680" h="106680" extrusionOk="0">
                  <a:moveTo>
                    <a:pt x="53066" y="0"/>
                  </a:moveTo>
                  <a:lnTo>
                    <a:pt x="32410" y="4170"/>
                  </a:lnTo>
                  <a:lnTo>
                    <a:pt x="15542" y="15542"/>
                  </a:lnTo>
                  <a:lnTo>
                    <a:pt x="4170" y="32410"/>
                  </a:lnTo>
                  <a:lnTo>
                    <a:pt x="0" y="53066"/>
                  </a:lnTo>
                  <a:lnTo>
                    <a:pt x="4170" y="73720"/>
                  </a:lnTo>
                  <a:lnTo>
                    <a:pt x="15542" y="90584"/>
                  </a:lnTo>
                  <a:lnTo>
                    <a:pt x="32410" y="101953"/>
                  </a:lnTo>
                  <a:lnTo>
                    <a:pt x="53066" y="106122"/>
                  </a:lnTo>
                  <a:lnTo>
                    <a:pt x="73717" y="101953"/>
                  </a:lnTo>
                  <a:lnTo>
                    <a:pt x="90586" y="90584"/>
                  </a:lnTo>
                  <a:lnTo>
                    <a:pt x="101961" y="73720"/>
                  </a:lnTo>
                  <a:lnTo>
                    <a:pt x="106132" y="53066"/>
                  </a:lnTo>
                  <a:lnTo>
                    <a:pt x="101961" y="32410"/>
                  </a:lnTo>
                  <a:lnTo>
                    <a:pt x="90586" y="15542"/>
                  </a:lnTo>
                  <a:lnTo>
                    <a:pt x="73717" y="4170"/>
                  </a:lnTo>
                  <a:lnTo>
                    <a:pt x="530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28" name="object 28"/>
            <p:cNvSpPr/>
            <p:nvPr/>
          </p:nvSpPr>
          <p:spPr bwMode="auto">
            <a:xfrm>
              <a:off x="19690472" y="727383"/>
              <a:ext cx="106688" cy="106680"/>
            </a:xfrm>
            <a:custGeom>
              <a:avLst/>
              <a:gdLst/>
              <a:ahLst/>
              <a:cxnLst/>
              <a:rect l="l" t="t" r="r" b="b"/>
              <a:pathLst>
                <a:path w="106680" h="106680" extrusionOk="0">
                  <a:moveTo>
                    <a:pt x="53066" y="0"/>
                  </a:moveTo>
                  <a:lnTo>
                    <a:pt x="32410" y="4170"/>
                  </a:lnTo>
                  <a:lnTo>
                    <a:pt x="15542" y="15542"/>
                  </a:lnTo>
                  <a:lnTo>
                    <a:pt x="4170" y="32410"/>
                  </a:lnTo>
                  <a:lnTo>
                    <a:pt x="0" y="53066"/>
                  </a:lnTo>
                  <a:lnTo>
                    <a:pt x="4170" y="73720"/>
                  </a:lnTo>
                  <a:lnTo>
                    <a:pt x="15542" y="90584"/>
                  </a:lnTo>
                  <a:lnTo>
                    <a:pt x="32410" y="101953"/>
                  </a:lnTo>
                  <a:lnTo>
                    <a:pt x="53066" y="106122"/>
                  </a:lnTo>
                  <a:lnTo>
                    <a:pt x="73720" y="101953"/>
                  </a:lnTo>
                  <a:lnTo>
                    <a:pt x="90584" y="90584"/>
                  </a:lnTo>
                  <a:lnTo>
                    <a:pt x="101953" y="73720"/>
                  </a:lnTo>
                  <a:lnTo>
                    <a:pt x="106122" y="53066"/>
                  </a:lnTo>
                  <a:lnTo>
                    <a:pt x="101953" y="32410"/>
                  </a:lnTo>
                  <a:lnTo>
                    <a:pt x="90584" y="15542"/>
                  </a:lnTo>
                  <a:lnTo>
                    <a:pt x="73720" y="4170"/>
                  </a:lnTo>
                  <a:lnTo>
                    <a:pt x="530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29" name="object 29"/>
            <p:cNvSpPr/>
            <p:nvPr/>
          </p:nvSpPr>
          <p:spPr bwMode="auto">
            <a:xfrm>
              <a:off x="15921090" y="1985198"/>
              <a:ext cx="106688" cy="106680"/>
            </a:xfrm>
            <a:custGeom>
              <a:avLst/>
              <a:gdLst/>
              <a:ahLst/>
              <a:cxnLst/>
              <a:rect l="l" t="t" r="r" b="b"/>
              <a:pathLst>
                <a:path w="106680" h="106680" extrusionOk="0">
                  <a:moveTo>
                    <a:pt x="53066" y="0"/>
                  </a:moveTo>
                  <a:lnTo>
                    <a:pt x="32410" y="4170"/>
                  </a:lnTo>
                  <a:lnTo>
                    <a:pt x="15542" y="15542"/>
                  </a:lnTo>
                  <a:lnTo>
                    <a:pt x="4170" y="32410"/>
                  </a:lnTo>
                  <a:lnTo>
                    <a:pt x="0" y="53066"/>
                  </a:lnTo>
                  <a:lnTo>
                    <a:pt x="4170" y="73719"/>
                  </a:lnTo>
                  <a:lnTo>
                    <a:pt x="15542" y="90579"/>
                  </a:lnTo>
                  <a:lnTo>
                    <a:pt x="32410" y="101945"/>
                  </a:lnTo>
                  <a:lnTo>
                    <a:pt x="53066" y="106111"/>
                  </a:lnTo>
                  <a:lnTo>
                    <a:pt x="73717" y="101945"/>
                  </a:lnTo>
                  <a:lnTo>
                    <a:pt x="90586" y="90579"/>
                  </a:lnTo>
                  <a:lnTo>
                    <a:pt x="101961" y="73719"/>
                  </a:lnTo>
                  <a:lnTo>
                    <a:pt x="106132" y="53066"/>
                  </a:lnTo>
                  <a:lnTo>
                    <a:pt x="101961" y="32410"/>
                  </a:lnTo>
                  <a:lnTo>
                    <a:pt x="90586" y="15542"/>
                  </a:lnTo>
                  <a:lnTo>
                    <a:pt x="73717" y="4170"/>
                  </a:lnTo>
                  <a:lnTo>
                    <a:pt x="530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0" name="object 30"/>
            <p:cNvSpPr/>
            <p:nvPr/>
          </p:nvSpPr>
          <p:spPr bwMode="auto">
            <a:xfrm>
              <a:off x="17177696" y="1985198"/>
              <a:ext cx="106688" cy="106680"/>
            </a:xfrm>
            <a:custGeom>
              <a:avLst/>
              <a:gdLst/>
              <a:ahLst/>
              <a:cxnLst/>
              <a:rect l="l" t="t" r="r" b="b"/>
              <a:pathLst>
                <a:path w="106680" h="106680" extrusionOk="0">
                  <a:moveTo>
                    <a:pt x="53066" y="0"/>
                  </a:moveTo>
                  <a:lnTo>
                    <a:pt x="32410" y="4170"/>
                  </a:lnTo>
                  <a:lnTo>
                    <a:pt x="15542" y="15542"/>
                  </a:lnTo>
                  <a:lnTo>
                    <a:pt x="4170" y="32410"/>
                  </a:lnTo>
                  <a:lnTo>
                    <a:pt x="0" y="53066"/>
                  </a:lnTo>
                  <a:lnTo>
                    <a:pt x="4170" y="73719"/>
                  </a:lnTo>
                  <a:lnTo>
                    <a:pt x="15542" y="90579"/>
                  </a:lnTo>
                  <a:lnTo>
                    <a:pt x="32410" y="101945"/>
                  </a:lnTo>
                  <a:lnTo>
                    <a:pt x="53066" y="106111"/>
                  </a:lnTo>
                  <a:lnTo>
                    <a:pt x="73717" y="101945"/>
                  </a:lnTo>
                  <a:lnTo>
                    <a:pt x="90586" y="90579"/>
                  </a:lnTo>
                  <a:lnTo>
                    <a:pt x="101961" y="73719"/>
                  </a:lnTo>
                  <a:lnTo>
                    <a:pt x="106132" y="53066"/>
                  </a:lnTo>
                  <a:lnTo>
                    <a:pt x="101961" y="32410"/>
                  </a:lnTo>
                  <a:lnTo>
                    <a:pt x="90586" y="15542"/>
                  </a:lnTo>
                  <a:lnTo>
                    <a:pt x="73717" y="4170"/>
                  </a:lnTo>
                  <a:lnTo>
                    <a:pt x="530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1" name="object 31"/>
            <p:cNvSpPr/>
            <p:nvPr/>
          </p:nvSpPr>
          <p:spPr bwMode="auto">
            <a:xfrm>
              <a:off x="18434300" y="1985198"/>
              <a:ext cx="106688" cy="106680"/>
            </a:xfrm>
            <a:custGeom>
              <a:avLst/>
              <a:gdLst/>
              <a:ahLst/>
              <a:cxnLst/>
              <a:rect l="l" t="t" r="r" b="b"/>
              <a:pathLst>
                <a:path w="106680" h="106680" extrusionOk="0">
                  <a:moveTo>
                    <a:pt x="53066" y="0"/>
                  </a:moveTo>
                  <a:lnTo>
                    <a:pt x="32410" y="4170"/>
                  </a:lnTo>
                  <a:lnTo>
                    <a:pt x="15542" y="15542"/>
                  </a:lnTo>
                  <a:lnTo>
                    <a:pt x="4170" y="32410"/>
                  </a:lnTo>
                  <a:lnTo>
                    <a:pt x="0" y="53066"/>
                  </a:lnTo>
                  <a:lnTo>
                    <a:pt x="4170" y="73719"/>
                  </a:lnTo>
                  <a:lnTo>
                    <a:pt x="15542" y="90579"/>
                  </a:lnTo>
                  <a:lnTo>
                    <a:pt x="32410" y="101945"/>
                  </a:lnTo>
                  <a:lnTo>
                    <a:pt x="53066" y="106111"/>
                  </a:lnTo>
                  <a:lnTo>
                    <a:pt x="73717" y="101945"/>
                  </a:lnTo>
                  <a:lnTo>
                    <a:pt x="90586" y="90579"/>
                  </a:lnTo>
                  <a:lnTo>
                    <a:pt x="101961" y="73719"/>
                  </a:lnTo>
                  <a:lnTo>
                    <a:pt x="106132" y="53066"/>
                  </a:lnTo>
                  <a:lnTo>
                    <a:pt x="101961" y="32410"/>
                  </a:lnTo>
                  <a:lnTo>
                    <a:pt x="90586" y="15542"/>
                  </a:lnTo>
                  <a:lnTo>
                    <a:pt x="73717" y="4170"/>
                  </a:lnTo>
                  <a:lnTo>
                    <a:pt x="530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2" name="object 32"/>
            <p:cNvSpPr/>
            <p:nvPr/>
          </p:nvSpPr>
          <p:spPr bwMode="auto">
            <a:xfrm>
              <a:off x="19690472" y="1985198"/>
              <a:ext cx="106688" cy="106680"/>
            </a:xfrm>
            <a:custGeom>
              <a:avLst/>
              <a:gdLst/>
              <a:ahLst/>
              <a:cxnLst/>
              <a:rect l="l" t="t" r="r" b="b"/>
              <a:pathLst>
                <a:path w="106680" h="106680" extrusionOk="0">
                  <a:moveTo>
                    <a:pt x="53066" y="0"/>
                  </a:moveTo>
                  <a:lnTo>
                    <a:pt x="32410" y="4170"/>
                  </a:lnTo>
                  <a:lnTo>
                    <a:pt x="15542" y="15542"/>
                  </a:lnTo>
                  <a:lnTo>
                    <a:pt x="4170" y="32410"/>
                  </a:lnTo>
                  <a:lnTo>
                    <a:pt x="0" y="53066"/>
                  </a:lnTo>
                  <a:lnTo>
                    <a:pt x="4170" y="73719"/>
                  </a:lnTo>
                  <a:lnTo>
                    <a:pt x="15542" y="90579"/>
                  </a:lnTo>
                  <a:lnTo>
                    <a:pt x="32410" y="101945"/>
                  </a:lnTo>
                  <a:lnTo>
                    <a:pt x="53066" y="106111"/>
                  </a:lnTo>
                  <a:lnTo>
                    <a:pt x="73720" y="101945"/>
                  </a:lnTo>
                  <a:lnTo>
                    <a:pt x="90584" y="90579"/>
                  </a:lnTo>
                  <a:lnTo>
                    <a:pt x="101953" y="73719"/>
                  </a:lnTo>
                  <a:lnTo>
                    <a:pt x="106122" y="53066"/>
                  </a:lnTo>
                  <a:lnTo>
                    <a:pt x="101953" y="32410"/>
                  </a:lnTo>
                  <a:lnTo>
                    <a:pt x="90584" y="15542"/>
                  </a:lnTo>
                  <a:lnTo>
                    <a:pt x="73720" y="4170"/>
                  </a:lnTo>
                  <a:lnTo>
                    <a:pt x="530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3" name="object 33"/>
            <p:cNvSpPr/>
            <p:nvPr/>
          </p:nvSpPr>
          <p:spPr bwMode="auto">
            <a:xfrm>
              <a:off x="15921090" y="3241704"/>
              <a:ext cx="106688" cy="106680"/>
            </a:xfrm>
            <a:custGeom>
              <a:avLst/>
              <a:gdLst/>
              <a:ahLst/>
              <a:cxnLst/>
              <a:rect l="l" t="t" r="r" b="b"/>
              <a:pathLst>
                <a:path w="106680" h="106679" extrusionOk="0">
                  <a:moveTo>
                    <a:pt x="53066" y="0"/>
                  </a:moveTo>
                  <a:lnTo>
                    <a:pt x="32410" y="4170"/>
                  </a:lnTo>
                  <a:lnTo>
                    <a:pt x="15542" y="15542"/>
                  </a:lnTo>
                  <a:lnTo>
                    <a:pt x="4170" y="32410"/>
                  </a:lnTo>
                  <a:lnTo>
                    <a:pt x="0" y="53066"/>
                  </a:lnTo>
                  <a:lnTo>
                    <a:pt x="4170" y="73719"/>
                  </a:lnTo>
                  <a:lnTo>
                    <a:pt x="15542" y="90579"/>
                  </a:lnTo>
                  <a:lnTo>
                    <a:pt x="32410" y="101945"/>
                  </a:lnTo>
                  <a:lnTo>
                    <a:pt x="53066" y="106111"/>
                  </a:lnTo>
                  <a:lnTo>
                    <a:pt x="73717" y="101945"/>
                  </a:lnTo>
                  <a:lnTo>
                    <a:pt x="90586" y="90579"/>
                  </a:lnTo>
                  <a:lnTo>
                    <a:pt x="101961" y="73719"/>
                  </a:lnTo>
                  <a:lnTo>
                    <a:pt x="106132" y="53066"/>
                  </a:lnTo>
                  <a:lnTo>
                    <a:pt x="101961" y="32410"/>
                  </a:lnTo>
                  <a:lnTo>
                    <a:pt x="90586" y="15542"/>
                  </a:lnTo>
                  <a:lnTo>
                    <a:pt x="73717" y="4170"/>
                  </a:lnTo>
                  <a:lnTo>
                    <a:pt x="530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4" name="object 34"/>
            <p:cNvSpPr/>
            <p:nvPr/>
          </p:nvSpPr>
          <p:spPr bwMode="auto">
            <a:xfrm>
              <a:off x="17177696" y="3241704"/>
              <a:ext cx="106688" cy="106680"/>
            </a:xfrm>
            <a:custGeom>
              <a:avLst/>
              <a:gdLst/>
              <a:ahLst/>
              <a:cxnLst/>
              <a:rect l="l" t="t" r="r" b="b"/>
              <a:pathLst>
                <a:path w="106680" h="106679" extrusionOk="0">
                  <a:moveTo>
                    <a:pt x="53066" y="0"/>
                  </a:moveTo>
                  <a:lnTo>
                    <a:pt x="32410" y="4170"/>
                  </a:lnTo>
                  <a:lnTo>
                    <a:pt x="15542" y="15542"/>
                  </a:lnTo>
                  <a:lnTo>
                    <a:pt x="4170" y="32410"/>
                  </a:lnTo>
                  <a:lnTo>
                    <a:pt x="0" y="53066"/>
                  </a:lnTo>
                  <a:lnTo>
                    <a:pt x="4170" y="73719"/>
                  </a:lnTo>
                  <a:lnTo>
                    <a:pt x="15542" y="90579"/>
                  </a:lnTo>
                  <a:lnTo>
                    <a:pt x="32410" y="101945"/>
                  </a:lnTo>
                  <a:lnTo>
                    <a:pt x="53066" y="106111"/>
                  </a:lnTo>
                  <a:lnTo>
                    <a:pt x="73717" y="101945"/>
                  </a:lnTo>
                  <a:lnTo>
                    <a:pt x="90586" y="90579"/>
                  </a:lnTo>
                  <a:lnTo>
                    <a:pt x="101961" y="73719"/>
                  </a:lnTo>
                  <a:lnTo>
                    <a:pt x="106132" y="53066"/>
                  </a:lnTo>
                  <a:lnTo>
                    <a:pt x="101961" y="32410"/>
                  </a:lnTo>
                  <a:lnTo>
                    <a:pt x="90586" y="15542"/>
                  </a:lnTo>
                  <a:lnTo>
                    <a:pt x="73717" y="4170"/>
                  </a:lnTo>
                  <a:lnTo>
                    <a:pt x="530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5" name="object 35"/>
            <p:cNvSpPr/>
            <p:nvPr/>
          </p:nvSpPr>
          <p:spPr bwMode="auto">
            <a:xfrm>
              <a:off x="18434300" y="3241704"/>
              <a:ext cx="106688" cy="106680"/>
            </a:xfrm>
            <a:custGeom>
              <a:avLst/>
              <a:gdLst/>
              <a:ahLst/>
              <a:cxnLst/>
              <a:rect l="l" t="t" r="r" b="b"/>
              <a:pathLst>
                <a:path w="106680" h="106679" extrusionOk="0">
                  <a:moveTo>
                    <a:pt x="53066" y="0"/>
                  </a:moveTo>
                  <a:lnTo>
                    <a:pt x="32410" y="4170"/>
                  </a:lnTo>
                  <a:lnTo>
                    <a:pt x="15542" y="15542"/>
                  </a:lnTo>
                  <a:lnTo>
                    <a:pt x="4170" y="32410"/>
                  </a:lnTo>
                  <a:lnTo>
                    <a:pt x="0" y="53066"/>
                  </a:lnTo>
                  <a:lnTo>
                    <a:pt x="4170" y="73719"/>
                  </a:lnTo>
                  <a:lnTo>
                    <a:pt x="15542" y="90579"/>
                  </a:lnTo>
                  <a:lnTo>
                    <a:pt x="32410" y="101945"/>
                  </a:lnTo>
                  <a:lnTo>
                    <a:pt x="53066" y="106111"/>
                  </a:lnTo>
                  <a:lnTo>
                    <a:pt x="73717" y="101945"/>
                  </a:lnTo>
                  <a:lnTo>
                    <a:pt x="90586" y="90579"/>
                  </a:lnTo>
                  <a:lnTo>
                    <a:pt x="101961" y="73719"/>
                  </a:lnTo>
                  <a:lnTo>
                    <a:pt x="106132" y="53066"/>
                  </a:lnTo>
                  <a:lnTo>
                    <a:pt x="101961" y="32410"/>
                  </a:lnTo>
                  <a:lnTo>
                    <a:pt x="90586" y="15542"/>
                  </a:lnTo>
                  <a:lnTo>
                    <a:pt x="73717" y="4170"/>
                  </a:lnTo>
                  <a:lnTo>
                    <a:pt x="530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6" name="object 36"/>
            <p:cNvSpPr/>
            <p:nvPr/>
          </p:nvSpPr>
          <p:spPr bwMode="auto">
            <a:xfrm>
              <a:off x="13094876" y="4298299"/>
              <a:ext cx="7010954" cy="7010399"/>
            </a:xfrm>
            <a:custGeom>
              <a:avLst/>
              <a:gdLst/>
              <a:ahLst/>
              <a:cxnLst/>
              <a:rect l="l" t="t" r="r" b="b"/>
              <a:pathLst>
                <a:path w="7010400" h="7010400" extrusionOk="0">
                  <a:moveTo>
                    <a:pt x="371716" y="6656415"/>
                  </a:moveTo>
                  <a:lnTo>
                    <a:pt x="353842" y="6656415"/>
                  </a:lnTo>
                  <a:lnTo>
                    <a:pt x="0" y="7010257"/>
                  </a:lnTo>
                  <a:lnTo>
                    <a:pt x="14805" y="7010257"/>
                  </a:lnTo>
                  <a:lnTo>
                    <a:pt x="361245" y="6663818"/>
                  </a:lnTo>
                  <a:lnTo>
                    <a:pt x="371716" y="6663818"/>
                  </a:lnTo>
                  <a:lnTo>
                    <a:pt x="371716" y="6656415"/>
                  </a:lnTo>
                  <a:close/>
                </a:path>
                <a:path w="7010400" h="7010400" extrusionOk="0">
                  <a:moveTo>
                    <a:pt x="371716" y="6663818"/>
                  </a:moveTo>
                  <a:lnTo>
                    <a:pt x="361245" y="6663818"/>
                  </a:lnTo>
                  <a:lnTo>
                    <a:pt x="361245" y="7010257"/>
                  </a:lnTo>
                  <a:lnTo>
                    <a:pt x="371716" y="7010257"/>
                  </a:lnTo>
                  <a:lnTo>
                    <a:pt x="371716" y="6663818"/>
                  </a:lnTo>
                  <a:close/>
                </a:path>
                <a:path w="7010400" h="7010400" extrusionOk="0">
                  <a:moveTo>
                    <a:pt x="1628222" y="6656415"/>
                  </a:moveTo>
                  <a:lnTo>
                    <a:pt x="1610348" y="6656415"/>
                  </a:lnTo>
                  <a:lnTo>
                    <a:pt x="1256506" y="7010257"/>
                  </a:lnTo>
                  <a:lnTo>
                    <a:pt x="1271312" y="7010257"/>
                  </a:lnTo>
                  <a:lnTo>
                    <a:pt x="1617751" y="6663818"/>
                  </a:lnTo>
                  <a:lnTo>
                    <a:pt x="1628222" y="6663818"/>
                  </a:lnTo>
                  <a:lnTo>
                    <a:pt x="1628222" y="6656415"/>
                  </a:lnTo>
                  <a:close/>
                </a:path>
                <a:path w="7010400" h="7010400" extrusionOk="0">
                  <a:moveTo>
                    <a:pt x="1628222" y="6663818"/>
                  </a:moveTo>
                  <a:lnTo>
                    <a:pt x="1617751" y="6663818"/>
                  </a:lnTo>
                  <a:lnTo>
                    <a:pt x="1617751" y="7010257"/>
                  </a:lnTo>
                  <a:lnTo>
                    <a:pt x="1628222" y="7010257"/>
                  </a:lnTo>
                  <a:lnTo>
                    <a:pt x="1628222" y="6663818"/>
                  </a:lnTo>
                  <a:close/>
                </a:path>
                <a:path w="7010400" h="7010400" extrusionOk="0">
                  <a:moveTo>
                    <a:pt x="2884728" y="6656415"/>
                  </a:moveTo>
                  <a:lnTo>
                    <a:pt x="2866855" y="6656415"/>
                  </a:lnTo>
                  <a:lnTo>
                    <a:pt x="2513012" y="7010257"/>
                  </a:lnTo>
                  <a:lnTo>
                    <a:pt x="2527818" y="7010257"/>
                  </a:lnTo>
                  <a:lnTo>
                    <a:pt x="2874258" y="6663818"/>
                  </a:lnTo>
                  <a:lnTo>
                    <a:pt x="2884728" y="6663818"/>
                  </a:lnTo>
                  <a:lnTo>
                    <a:pt x="2884728" y="6656415"/>
                  </a:lnTo>
                  <a:close/>
                </a:path>
                <a:path w="7010400" h="7010400" extrusionOk="0">
                  <a:moveTo>
                    <a:pt x="2884728" y="6663818"/>
                  </a:moveTo>
                  <a:lnTo>
                    <a:pt x="2874258" y="6663818"/>
                  </a:lnTo>
                  <a:lnTo>
                    <a:pt x="2874258" y="7010257"/>
                  </a:lnTo>
                  <a:lnTo>
                    <a:pt x="2884728" y="7010257"/>
                  </a:lnTo>
                  <a:lnTo>
                    <a:pt x="2884728" y="6663818"/>
                  </a:lnTo>
                  <a:close/>
                </a:path>
                <a:path w="7010400" h="7010400" extrusionOk="0">
                  <a:moveTo>
                    <a:pt x="4141235" y="6656415"/>
                  </a:moveTo>
                  <a:lnTo>
                    <a:pt x="4123361" y="6656415"/>
                  </a:lnTo>
                  <a:lnTo>
                    <a:pt x="3769518" y="7010257"/>
                  </a:lnTo>
                  <a:lnTo>
                    <a:pt x="3784324" y="7010257"/>
                  </a:lnTo>
                  <a:lnTo>
                    <a:pt x="4130764" y="6663818"/>
                  </a:lnTo>
                  <a:lnTo>
                    <a:pt x="4141235" y="6663818"/>
                  </a:lnTo>
                  <a:lnTo>
                    <a:pt x="4141235" y="6656415"/>
                  </a:lnTo>
                  <a:close/>
                </a:path>
                <a:path w="7010400" h="7010400" extrusionOk="0">
                  <a:moveTo>
                    <a:pt x="4141235" y="6663818"/>
                  </a:moveTo>
                  <a:lnTo>
                    <a:pt x="4130764" y="6663818"/>
                  </a:lnTo>
                  <a:lnTo>
                    <a:pt x="4130764" y="7010257"/>
                  </a:lnTo>
                  <a:lnTo>
                    <a:pt x="4141235" y="7010257"/>
                  </a:lnTo>
                  <a:lnTo>
                    <a:pt x="4141235" y="6663818"/>
                  </a:lnTo>
                  <a:close/>
                </a:path>
                <a:path w="7010400" h="7010400" extrusionOk="0">
                  <a:moveTo>
                    <a:pt x="5397741" y="6656415"/>
                  </a:moveTo>
                  <a:lnTo>
                    <a:pt x="5379867" y="6656415"/>
                  </a:lnTo>
                  <a:lnTo>
                    <a:pt x="5026024" y="7010257"/>
                  </a:lnTo>
                  <a:lnTo>
                    <a:pt x="5040830" y="7010257"/>
                  </a:lnTo>
                  <a:lnTo>
                    <a:pt x="5387270" y="6663818"/>
                  </a:lnTo>
                  <a:lnTo>
                    <a:pt x="5397741" y="6663818"/>
                  </a:lnTo>
                  <a:lnTo>
                    <a:pt x="5397741" y="6656415"/>
                  </a:lnTo>
                  <a:close/>
                </a:path>
                <a:path w="7010400" h="7010400" extrusionOk="0">
                  <a:moveTo>
                    <a:pt x="5397741" y="6663818"/>
                  </a:moveTo>
                  <a:lnTo>
                    <a:pt x="5387270" y="6663818"/>
                  </a:lnTo>
                  <a:lnTo>
                    <a:pt x="5387270" y="7010257"/>
                  </a:lnTo>
                  <a:lnTo>
                    <a:pt x="5397741" y="7010257"/>
                  </a:lnTo>
                  <a:lnTo>
                    <a:pt x="5397741" y="6663818"/>
                  </a:lnTo>
                  <a:close/>
                </a:path>
                <a:path w="7010400" h="7010400" extrusionOk="0">
                  <a:moveTo>
                    <a:pt x="6654247" y="6656415"/>
                  </a:moveTo>
                  <a:lnTo>
                    <a:pt x="6636373" y="6656415"/>
                  </a:lnTo>
                  <a:lnTo>
                    <a:pt x="6282531" y="7010257"/>
                  </a:lnTo>
                  <a:lnTo>
                    <a:pt x="6297337" y="7010257"/>
                  </a:lnTo>
                  <a:lnTo>
                    <a:pt x="6643776" y="6663818"/>
                  </a:lnTo>
                  <a:lnTo>
                    <a:pt x="6654247" y="6663818"/>
                  </a:lnTo>
                  <a:lnTo>
                    <a:pt x="6654247" y="6656415"/>
                  </a:lnTo>
                  <a:close/>
                </a:path>
                <a:path w="7010400" h="7010400" extrusionOk="0">
                  <a:moveTo>
                    <a:pt x="6654247" y="6663818"/>
                  </a:moveTo>
                  <a:lnTo>
                    <a:pt x="6643776" y="6663818"/>
                  </a:lnTo>
                  <a:lnTo>
                    <a:pt x="6643776" y="7010257"/>
                  </a:lnTo>
                  <a:lnTo>
                    <a:pt x="6654247" y="7010257"/>
                  </a:lnTo>
                  <a:lnTo>
                    <a:pt x="6654247" y="6663818"/>
                  </a:lnTo>
                  <a:close/>
                </a:path>
                <a:path w="7010400" h="7010400" extrusionOk="0">
                  <a:moveTo>
                    <a:pt x="371716" y="6637965"/>
                  </a:moveTo>
                  <a:lnTo>
                    <a:pt x="353256" y="6656415"/>
                  </a:lnTo>
                  <a:lnTo>
                    <a:pt x="7010257" y="6656415"/>
                  </a:lnTo>
                  <a:lnTo>
                    <a:pt x="7010257" y="6645944"/>
                  </a:lnTo>
                  <a:lnTo>
                    <a:pt x="379119" y="6645944"/>
                  </a:lnTo>
                  <a:lnTo>
                    <a:pt x="386522" y="6638541"/>
                  </a:lnTo>
                  <a:lnTo>
                    <a:pt x="371716" y="6638541"/>
                  </a:lnTo>
                  <a:lnTo>
                    <a:pt x="371716" y="6637965"/>
                  </a:lnTo>
                  <a:close/>
                </a:path>
                <a:path w="7010400" h="7010400" extrusionOk="0">
                  <a:moveTo>
                    <a:pt x="1628222" y="5407311"/>
                  </a:moveTo>
                  <a:lnTo>
                    <a:pt x="1617751" y="5407311"/>
                  </a:lnTo>
                  <a:lnTo>
                    <a:pt x="1617751" y="6645944"/>
                  </a:lnTo>
                  <a:lnTo>
                    <a:pt x="1635625" y="6645944"/>
                  </a:lnTo>
                  <a:lnTo>
                    <a:pt x="1643028" y="6638541"/>
                  </a:lnTo>
                  <a:lnTo>
                    <a:pt x="1628222" y="6638541"/>
                  </a:lnTo>
                  <a:lnTo>
                    <a:pt x="1628222" y="5407311"/>
                  </a:lnTo>
                  <a:close/>
                </a:path>
                <a:path w="7010400" h="7010400" extrusionOk="0">
                  <a:moveTo>
                    <a:pt x="2884728" y="5407311"/>
                  </a:moveTo>
                  <a:lnTo>
                    <a:pt x="2874258" y="5407311"/>
                  </a:lnTo>
                  <a:lnTo>
                    <a:pt x="2874258" y="6645944"/>
                  </a:lnTo>
                  <a:lnTo>
                    <a:pt x="2892131" y="6645944"/>
                  </a:lnTo>
                  <a:lnTo>
                    <a:pt x="2899534" y="6638541"/>
                  </a:lnTo>
                  <a:lnTo>
                    <a:pt x="2884728" y="6638541"/>
                  </a:lnTo>
                  <a:lnTo>
                    <a:pt x="2884728" y="5407311"/>
                  </a:lnTo>
                  <a:close/>
                </a:path>
                <a:path w="7010400" h="7010400" extrusionOk="0">
                  <a:moveTo>
                    <a:pt x="4141235" y="5407311"/>
                  </a:moveTo>
                  <a:lnTo>
                    <a:pt x="4130764" y="5407311"/>
                  </a:lnTo>
                  <a:lnTo>
                    <a:pt x="4130764" y="6645944"/>
                  </a:lnTo>
                  <a:lnTo>
                    <a:pt x="4148638" y="6645944"/>
                  </a:lnTo>
                  <a:lnTo>
                    <a:pt x="4156040" y="6638541"/>
                  </a:lnTo>
                  <a:lnTo>
                    <a:pt x="4141235" y="6638541"/>
                  </a:lnTo>
                  <a:lnTo>
                    <a:pt x="4141235" y="5407311"/>
                  </a:lnTo>
                  <a:close/>
                </a:path>
                <a:path w="7010400" h="7010400" extrusionOk="0">
                  <a:moveTo>
                    <a:pt x="5397741" y="5407311"/>
                  </a:moveTo>
                  <a:lnTo>
                    <a:pt x="5387270" y="5407311"/>
                  </a:lnTo>
                  <a:lnTo>
                    <a:pt x="5387270" y="6645944"/>
                  </a:lnTo>
                  <a:lnTo>
                    <a:pt x="5405144" y="6645944"/>
                  </a:lnTo>
                  <a:lnTo>
                    <a:pt x="5412547" y="6638541"/>
                  </a:lnTo>
                  <a:lnTo>
                    <a:pt x="5397741" y="6638541"/>
                  </a:lnTo>
                  <a:lnTo>
                    <a:pt x="5397741" y="5407311"/>
                  </a:lnTo>
                  <a:close/>
                </a:path>
                <a:path w="7010400" h="7010400" extrusionOk="0">
                  <a:moveTo>
                    <a:pt x="6654247" y="5407311"/>
                  </a:moveTo>
                  <a:lnTo>
                    <a:pt x="6643776" y="5407311"/>
                  </a:lnTo>
                  <a:lnTo>
                    <a:pt x="6643776" y="6645944"/>
                  </a:lnTo>
                  <a:lnTo>
                    <a:pt x="6661650" y="6645944"/>
                  </a:lnTo>
                  <a:lnTo>
                    <a:pt x="6669053" y="6638541"/>
                  </a:lnTo>
                  <a:lnTo>
                    <a:pt x="6654247" y="6638541"/>
                  </a:lnTo>
                  <a:lnTo>
                    <a:pt x="6654247" y="5407311"/>
                  </a:lnTo>
                  <a:close/>
                </a:path>
                <a:path w="7010400" h="7010400" extrusionOk="0">
                  <a:moveTo>
                    <a:pt x="1628222" y="5399908"/>
                  </a:moveTo>
                  <a:lnTo>
                    <a:pt x="1610348" y="5399908"/>
                  </a:lnTo>
                  <a:lnTo>
                    <a:pt x="371716" y="6638541"/>
                  </a:lnTo>
                  <a:lnTo>
                    <a:pt x="386522" y="6638541"/>
                  </a:lnTo>
                  <a:lnTo>
                    <a:pt x="1617751" y="5407311"/>
                  </a:lnTo>
                  <a:lnTo>
                    <a:pt x="1628222" y="5407311"/>
                  </a:lnTo>
                  <a:lnTo>
                    <a:pt x="1628222" y="5399908"/>
                  </a:lnTo>
                  <a:close/>
                </a:path>
                <a:path w="7010400" h="7010400" extrusionOk="0">
                  <a:moveTo>
                    <a:pt x="2884728" y="5399908"/>
                  </a:moveTo>
                  <a:lnTo>
                    <a:pt x="2866855" y="5399908"/>
                  </a:lnTo>
                  <a:lnTo>
                    <a:pt x="1628222" y="6638541"/>
                  </a:lnTo>
                  <a:lnTo>
                    <a:pt x="1643028" y="6638541"/>
                  </a:lnTo>
                  <a:lnTo>
                    <a:pt x="2874258" y="5407311"/>
                  </a:lnTo>
                  <a:lnTo>
                    <a:pt x="2884728" y="5407311"/>
                  </a:lnTo>
                  <a:lnTo>
                    <a:pt x="2884728" y="5399908"/>
                  </a:lnTo>
                  <a:close/>
                </a:path>
                <a:path w="7010400" h="7010400" extrusionOk="0">
                  <a:moveTo>
                    <a:pt x="4141235" y="5399908"/>
                  </a:moveTo>
                  <a:lnTo>
                    <a:pt x="4123361" y="5399908"/>
                  </a:lnTo>
                  <a:lnTo>
                    <a:pt x="2884728" y="6638541"/>
                  </a:lnTo>
                  <a:lnTo>
                    <a:pt x="2899534" y="6638541"/>
                  </a:lnTo>
                  <a:lnTo>
                    <a:pt x="4130764" y="5407311"/>
                  </a:lnTo>
                  <a:lnTo>
                    <a:pt x="4141235" y="5407311"/>
                  </a:lnTo>
                  <a:lnTo>
                    <a:pt x="4141235" y="5399908"/>
                  </a:lnTo>
                  <a:close/>
                </a:path>
                <a:path w="7010400" h="7010400" extrusionOk="0">
                  <a:moveTo>
                    <a:pt x="5397741" y="5399908"/>
                  </a:moveTo>
                  <a:lnTo>
                    <a:pt x="5379867" y="5399908"/>
                  </a:lnTo>
                  <a:lnTo>
                    <a:pt x="4141235" y="6638541"/>
                  </a:lnTo>
                  <a:lnTo>
                    <a:pt x="4156040" y="6638541"/>
                  </a:lnTo>
                  <a:lnTo>
                    <a:pt x="5387270" y="5407311"/>
                  </a:lnTo>
                  <a:lnTo>
                    <a:pt x="5397741" y="5407311"/>
                  </a:lnTo>
                  <a:lnTo>
                    <a:pt x="5397741" y="5399908"/>
                  </a:lnTo>
                  <a:close/>
                </a:path>
                <a:path w="7010400" h="7010400" extrusionOk="0">
                  <a:moveTo>
                    <a:pt x="6654247" y="5399908"/>
                  </a:moveTo>
                  <a:lnTo>
                    <a:pt x="6636373" y="5399908"/>
                  </a:lnTo>
                  <a:lnTo>
                    <a:pt x="5397741" y="6638541"/>
                  </a:lnTo>
                  <a:lnTo>
                    <a:pt x="5412547" y="6638541"/>
                  </a:lnTo>
                  <a:lnTo>
                    <a:pt x="6643776" y="5407311"/>
                  </a:lnTo>
                  <a:lnTo>
                    <a:pt x="6654247" y="5407311"/>
                  </a:lnTo>
                  <a:lnTo>
                    <a:pt x="6654247" y="5399908"/>
                  </a:lnTo>
                  <a:close/>
                </a:path>
                <a:path w="7010400" h="7010400" extrusionOk="0">
                  <a:moveTo>
                    <a:pt x="7010257" y="6282531"/>
                  </a:moveTo>
                  <a:lnTo>
                    <a:pt x="6654247" y="6638541"/>
                  </a:lnTo>
                  <a:lnTo>
                    <a:pt x="6669053" y="6638541"/>
                  </a:lnTo>
                  <a:lnTo>
                    <a:pt x="7010257" y="6297337"/>
                  </a:lnTo>
                  <a:lnTo>
                    <a:pt x="7010257" y="6282531"/>
                  </a:lnTo>
                  <a:close/>
                </a:path>
                <a:path w="7010400" h="7010400" extrusionOk="0">
                  <a:moveTo>
                    <a:pt x="1628222" y="5381459"/>
                  </a:moveTo>
                  <a:lnTo>
                    <a:pt x="1609772" y="5399908"/>
                  </a:lnTo>
                  <a:lnTo>
                    <a:pt x="7010257" y="5399908"/>
                  </a:lnTo>
                  <a:lnTo>
                    <a:pt x="7010257" y="5389437"/>
                  </a:lnTo>
                  <a:lnTo>
                    <a:pt x="1635625" y="5389437"/>
                  </a:lnTo>
                  <a:lnTo>
                    <a:pt x="1643028" y="5382035"/>
                  </a:lnTo>
                  <a:lnTo>
                    <a:pt x="1628222" y="5382035"/>
                  </a:lnTo>
                  <a:lnTo>
                    <a:pt x="1628222" y="5381459"/>
                  </a:lnTo>
                  <a:close/>
                </a:path>
                <a:path w="7010400" h="7010400" extrusionOk="0">
                  <a:moveTo>
                    <a:pt x="2884728" y="4150805"/>
                  </a:moveTo>
                  <a:lnTo>
                    <a:pt x="2874258" y="4150805"/>
                  </a:lnTo>
                  <a:lnTo>
                    <a:pt x="2874258" y="5389437"/>
                  </a:lnTo>
                  <a:lnTo>
                    <a:pt x="2892131" y="5389437"/>
                  </a:lnTo>
                  <a:lnTo>
                    <a:pt x="2899534" y="5382035"/>
                  </a:lnTo>
                  <a:lnTo>
                    <a:pt x="2884728" y="5382035"/>
                  </a:lnTo>
                  <a:lnTo>
                    <a:pt x="2884728" y="4150805"/>
                  </a:lnTo>
                  <a:close/>
                </a:path>
                <a:path w="7010400" h="7010400" extrusionOk="0">
                  <a:moveTo>
                    <a:pt x="4141235" y="4150805"/>
                  </a:moveTo>
                  <a:lnTo>
                    <a:pt x="4130764" y="4150805"/>
                  </a:lnTo>
                  <a:lnTo>
                    <a:pt x="4130764" y="5389437"/>
                  </a:lnTo>
                  <a:lnTo>
                    <a:pt x="4148638" y="5389437"/>
                  </a:lnTo>
                  <a:lnTo>
                    <a:pt x="4156040" y="5382035"/>
                  </a:lnTo>
                  <a:lnTo>
                    <a:pt x="4141235" y="5382035"/>
                  </a:lnTo>
                  <a:lnTo>
                    <a:pt x="4141235" y="4150805"/>
                  </a:lnTo>
                  <a:close/>
                </a:path>
                <a:path w="7010400" h="7010400" extrusionOk="0">
                  <a:moveTo>
                    <a:pt x="5397741" y="4150805"/>
                  </a:moveTo>
                  <a:lnTo>
                    <a:pt x="5387270" y="4150805"/>
                  </a:lnTo>
                  <a:lnTo>
                    <a:pt x="5387270" y="5389437"/>
                  </a:lnTo>
                  <a:lnTo>
                    <a:pt x="5405144" y="5389437"/>
                  </a:lnTo>
                  <a:lnTo>
                    <a:pt x="5412547" y="5382035"/>
                  </a:lnTo>
                  <a:lnTo>
                    <a:pt x="5397741" y="5382035"/>
                  </a:lnTo>
                  <a:lnTo>
                    <a:pt x="5397741" y="4150805"/>
                  </a:lnTo>
                  <a:close/>
                </a:path>
                <a:path w="7010400" h="7010400" extrusionOk="0">
                  <a:moveTo>
                    <a:pt x="6654247" y="4150805"/>
                  </a:moveTo>
                  <a:lnTo>
                    <a:pt x="6643776" y="4150805"/>
                  </a:lnTo>
                  <a:lnTo>
                    <a:pt x="6643776" y="5389437"/>
                  </a:lnTo>
                  <a:lnTo>
                    <a:pt x="6661650" y="5389437"/>
                  </a:lnTo>
                  <a:lnTo>
                    <a:pt x="6669053" y="5382035"/>
                  </a:lnTo>
                  <a:lnTo>
                    <a:pt x="6654247" y="5382035"/>
                  </a:lnTo>
                  <a:lnTo>
                    <a:pt x="6654247" y="4150805"/>
                  </a:lnTo>
                  <a:close/>
                </a:path>
                <a:path w="7010400" h="7010400" extrusionOk="0">
                  <a:moveTo>
                    <a:pt x="2884728" y="4143402"/>
                  </a:moveTo>
                  <a:lnTo>
                    <a:pt x="2866855" y="4143402"/>
                  </a:lnTo>
                  <a:lnTo>
                    <a:pt x="1628222" y="5382035"/>
                  </a:lnTo>
                  <a:lnTo>
                    <a:pt x="1643028" y="5382035"/>
                  </a:lnTo>
                  <a:lnTo>
                    <a:pt x="2874258" y="4150805"/>
                  </a:lnTo>
                  <a:lnTo>
                    <a:pt x="2884728" y="4150805"/>
                  </a:lnTo>
                  <a:lnTo>
                    <a:pt x="2884728" y="4143402"/>
                  </a:lnTo>
                  <a:close/>
                </a:path>
                <a:path w="7010400" h="7010400" extrusionOk="0">
                  <a:moveTo>
                    <a:pt x="4141235" y="4143402"/>
                  </a:moveTo>
                  <a:lnTo>
                    <a:pt x="4123361" y="4143402"/>
                  </a:lnTo>
                  <a:lnTo>
                    <a:pt x="2884728" y="5382035"/>
                  </a:lnTo>
                  <a:lnTo>
                    <a:pt x="2899534" y="5382035"/>
                  </a:lnTo>
                  <a:lnTo>
                    <a:pt x="4130764" y="4150805"/>
                  </a:lnTo>
                  <a:lnTo>
                    <a:pt x="4141235" y="4150805"/>
                  </a:lnTo>
                  <a:lnTo>
                    <a:pt x="4141235" y="4143402"/>
                  </a:lnTo>
                  <a:close/>
                </a:path>
                <a:path w="7010400" h="7010400" extrusionOk="0">
                  <a:moveTo>
                    <a:pt x="5397741" y="4143402"/>
                  </a:moveTo>
                  <a:lnTo>
                    <a:pt x="5379867" y="4143402"/>
                  </a:lnTo>
                  <a:lnTo>
                    <a:pt x="4141235" y="5382035"/>
                  </a:lnTo>
                  <a:lnTo>
                    <a:pt x="4156040" y="5382035"/>
                  </a:lnTo>
                  <a:lnTo>
                    <a:pt x="5387270" y="4150805"/>
                  </a:lnTo>
                  <a:lnTo>
                    <a:pt x="5397741" y="4150805"/>
                  </a:lnTo>
                  <a:lnTo>
                    <a:pt x="5397741" y="4143402"/>
                  </a:lnTo>
                  <a:close/>
                </a:path>
                <a:path w="7010400" h="7010400" extrusionOk="0">
                  <a:moveTo>
                    <a:pt x="6654247" y="4143402"/>
                  </a:moveTo>
                  <a:lnTo>
                    <a:pt x="6636373" y="4143402"/>
                  </a:lnTo>
                  <a:lnTo>
                    <a:pt x="5397741" y="5382035"/>
                  </a:lnTo>
                  <a:lnTo>
                    <a:pt x="5412547" y="5382035"/>
                  </a:lnTo>
                  <a:lnTo>
                    <a:pt x="6643776" y="4150805"/>
                  </a:lnTo>
                  <a:lnTo>
                    <a:pt x="6654247" y="4150805"/>
                  </a:lnTo>
                  <a:lnTo>
                    <a:pt x="6654247" y="4143402"/>
                  </a:lnTo>
                  <a:close/>
                </a:path>
                <a:path w="7010400" h="7010400" extrusionOk="0">
                  <a:moveTo>
                    <a:pt x="7010257" y="5026024"/>
                  </a:moveTo>
                  <a:lnTo>
                    <a:pt x="6654247" y="5382035"/>
                  </a:lnTo>
                  <a:lnTo>
                    <a:pt x="6669053" y="5382035"/>
                  </a:lnTo>
                  <a:lnTo>
                    <a:pt x="7010257" y="5040830"/>
                  </a:lnTo>
                  <a:lnTo>
                    <a:pt x="7010257" y="5026024"/>
                  </a:lnTo>
                  <a:close/>
                </a:path>
                <a:path w="7010400" h="7010400" extrusionOk="0">
                  <a:moveTo>
                    <a:pt x="2884728" y="4124952"/>
                  </a:moveTo>
                  <a:lnTo>
                    <a:pt x="2866279" y="4143402"/>
                  </a:lnTo>
                  <a:lnTo>
                    <a:pt x="7010257" y="4143402"/>
                  </a:lnTo>
                  <a:lnTo>
                    <a:pt x="7010257" y="4132931"/>
                  </a:lnTo>
                  <a:lnTo>
                    <a:pt x="2892131" y="4132931"/>
                  </a:lnTo>
                  <a:lnTo>
                    <a:pt x="2899534" y="4125528"/>
                  </a:lnTo>
                  <a:lnTo>
                    <a:pt x="2884728" y="4125528"/>
                  </a:lnTo>
                  <a:lnTo>
                    <a:pt x="2884728" y="4124952"/>
                  </a:lnTo>
                  <a:close/>
                </a:path>
                <a:path w="7010400" h="7010400" extrusionOk="0">
                  <a:moveTo>
                    <a:pt x="4141235" y="2894299"/>
                  </a:moveTo>
                  <a:lnTo>
                    <a:pt x="4130764" y="2894299"/>
                  </a:lnTo>
                  <a:lnTo>
                    <a:pt x="4130764" y="4132931"/>
                  </a:lnTo>
                  <a:lnTo>
                    <a:pt x="4148638" y="4132931"/>
                  </a:lnTo>
                  <a:lnTo>
                    <a:pt x="4156040" y="4125528"/>
                  </a:lnTo>
                  <a:lnTo>
                    <a:pt x="4141235" y="4125528"/>
                  </a:lnTo>
                  <a:lnTo>
                    <a:pt x="4141235" y="2894299"/>
                  </a:lnTo>
                  <a:close/>
                </a:path>
                <a:path w="7010400" h="7010400" extrusionOk="0">
                  <a:moveTo>
                    <a:pt x="5397741" y="2894299"/>
                  </a:moveTo>
                  <a:lnTo>
                    <a:pt x="5387270" y="2894299"/>
                  </a:lnTo>
                  <a:lnTo>
                    <a:pt x="5387270" y="4132931"/>
                  </a:lnTo>
                  <a:lnTo>
                    <a:pt x="5405144" y="4132931"/>
                  </a:lnTo>
                  <a:lnTo>
                    <a:pt x="5412547" y="4125528"/>
                  </a:lnTo>
                  <a:lnTo>
                    <a:pt x="5397741" y="4125528"/>
                  </a:lnTo>
                  <a:lnTo>
                    <a:pt x="5397741" y="2894299"/>
                  </a:lnTo>
                  <a:close/>
                </a:path>
                <a:path w="7010400" h="7010400" extrusionOk="0">
                  <a:moveTo>
                    <a:pt x="6654247" y="2894299"/>
                  </a:moveTo>
                  <a:lnTo>
                    <a:pt x="6643776" y="2894299"/>
                  </a:lnTo>
                  <a:lnTo>
                    <a:pt x="6643776" y="4132931"/>
                  </a:lnTo>
                  <a:lnTo>
                    <a:pt x="6661650" y="4132931"/>
                  </a:lnTo>
                  <a:lnTo>
                    <a:pt x="6669053" y="4125528"/>
                  </a:lnTo>
                  <a:lnTo>
                    <a:pt x="6654247" y="4125528"/>
                  </a:lnTo>
                  <a:lnTo>
                    <a:pt x="6654247" y="2894299"/>
                  </a:lnTo>
                  <a:close/>
                </a:path>
                <a:path w="7010400" h="7010400" extrusionOk="0">
                  <a:moveTo>
                    <a:pt x="4141235" y="2886896"/>
                  </a:moveTo>
                  <a:lnTo>
                    <a:pt x="4123361" y="2886896"/>
                  </a:lnTo>
                  <a:lnTo>
                    <a:pt x="2884728" y="4125528"/>
                  </a:lnTo>
                  <a:lnTo>
                    <a:pt x="2899534" y="4125528"/>
                  </a:lnTo>
                  <a:lnTo>
                    <a:pt x="4130764" y="2894299"/>
                  </a:lnTo>
                  <a:lnTo>
                    <a:pt x="4141235" y="2894299"/>
                  </a:lnTo>
                  <a:lnTo>
                    <a:pt x="4141235" y="2886896"/>
                  </a:lnTo>
                  <a:close/>
                </a:path>
                <a:path w="7010400" h="7010400" extrusionOk="0">
                  <a:moveTo>
                    <a:pt x="5397741" y="2886896"/>
                  </a:moveTo>
                  <a:lnTo>
                    <a:pt x="5379867" y="2886896"/>
                  </a:lnTo>
                  <a:lnTo>
                    <a:pt x="4141235" y="4125528"/>
                  </a:lnTo>
                  <a:lnTo>
                    <a:pt x="4156040" y="4125528"/>
                  </a:lnTo>
                  <a:lnTo>
                    <a:pt x="5387270" y="2894299"/>
                  </a:lnTo>
                  <a:lnTo>
                    <a:pt x="5397741" y="2894299"/>
                  </a:lnTo>
                  <a:lnTo>
                    <a:pt x="5397741" y="2886896"/>
                  </a:lnTo>
                  <a:close/>
                </a:path>
                <a:path w="7010400" h="7010400" extrusionOk="0">
                  <a:moveTo>
                    <a:pt x="6654247" y="2886896"/>
                  </a:moveTo>
                  <a:lnTo>
                    <a:pt x="6636373" y="2886896"/>
                  </a:lnTo>
                  <a:lnTo>
                    <a:pt x="5397741" y="4125528"/>
                  </a:lnTo>
                  <a:lnTo>
                    <a:pt x="5412547" y="4125528"/>
                  </a:lnTo>
                  <a:lnTo>
                    <a:pt x="6643776" y="2894299"/>
                  </a:lnTo>
                  <a:lnTo>
                    <a:pt x="6654247" y="2894299"/>
                  </a:lnTo>
                  <a:lnTo>
                    <a:pt x="6654247" y="2886896"/>
                  </a:lnTo>
                  <a:close/>
                </a:path>
                <a:path w="7010400" h="7010400" extrusionOk="0">
                  <a:moveTo>
                    <a:pt x="7010257" y="3769518"/>
                  </a:moveTo>
                  <a:lnTo>
                    <a:pt x="6654247" y="4125528"/>
                  </a:lnTo>
                  <a:lnTo>
                    <a:pt x="6669053" y="4125528"/>
                  </a:lnTo>
                  <a:lnTo>
                    <a:pt x="7010257" y="3784324"/>
                  </a:lnTo>
                  <a:lnTo>
                    <a:pt x="7010257" y="3769518"/>
                  </a:lnTo>
                  <a:close/>
                </a:path>
                <a:path w="7010400" h="7010400" extrusionOk="0">
                  <a:moveTo>
                    <a:pt x="4141235" y="2868446"/>
                  </a:moveTo>
                  <a:lnTo>
                    <a:pt x="4122785" y="2886896"/>
                  </a:lnTo>
                  <a:lnTo>
                    <a:pt x="7010257" y="2886896"/>
                  </a:lnTo>
                  <a:lnTo>
                    <a:pt x="7010257" y="2876425"/>
                  </a:lnTo>
                  <a:lnTo>
                    <a:pt x="4148638" y="2876425"/>
                  </a:lnTo>
                  <a:lnTo>
                    <a:pt x="4156040" y="2869022"/>
                  </a:lnTo>
                  <a:lnTo>
                    <a:pt x="4141235" y="2869022"/>
                  </a:lnTo>
                  <a:lnTo>
                    <a:pt x="4141235" y="2868446"/>
                  </a:lnTo>
                  <a:close/>
                </a:path>
                <a:path w="7010400" h="7010400" extrusionOk="0">
                  <a:moveTo>
                    <a:pt x="5397741" y="1637793"/>
                  </a:moveTo>
                  <a:lnTo>
                    <a:pt x="5387270" y="1637793"/>
                  </a:lnTo>
                  <a:lnTo>
                    <a:pt x="5387270" y="2876425"/>
                  </a:lnTo>
                  <a:lnTo>
                    <a:pt x="5405144" y="2876425"/>
                  </a:lnTo>
                  <a:lnTo>
                    <a:pt x="5412547" y="2869022"/>
                  </a:lnTo>
                  <a:lnTo>
                    <a:pt x="5397741" y="2869022"/>
                  </a:lnTo>
                  <a:lnTo>
                    <a:pt x="5397741" y="1637793"/>
                  </a:lnTo>
                  <a:close/>
                </a:path>
                <a:path w="7010400" h="7010400" extrusionOk="0">
                  <a:moveTo>
                    <a:pt x="6654247" y="1637793"/>
                  </a:moveTo>
                  <a:lnTo>
                    <a:pt x="6643776" y="1637793"/>
                  </a:lnTo>
                  <a:lnTo>
                    <a:pt x="6643776" y="2876425"/>
                  </a:lnTo>
                  <a:lnTo>
                    <a:pt x="6661650" y="2876425"/>
                  </a:lnTo>
                  <a:lnTo>
                    <a:pt x="6669053" y="2869022"/>
                  </a:lnTo>
                  <a:lnTo>
                    <a:pt x="6654247" y="2869022"/>
                  </a:lnTo>
                  <a:lnTo>
                    <a:pt x="6654247" y="1637793"/>
                  </a:lnTo>
                  <a:close/>
                </a:path>
                <a:path w="7010400" h="7010400" extrusionOk="0">
                  <a:moveTo>
                    <a:pt x="5397741" y="1630390"/>
                  </a:moveTo>
                  <a:lnTo>
                    <a:pt x="5379867" y="1630390"/>
                  </a:lnTo>
                  <a:lnTo>
                    <a:pt x="4141235" y="2869022"/>
                  </a:lnTo>
                  <a:lnTo>
                    <a:pt x="4156040" y="2869022"/>
                  </a:lnTo>
                  <a:lnTo>
                    <a:pt x="5387270" y="1637793"/>
                  </a:lnTo>
                  <a:lnTo>
                    <a:pt x="5397741" y="1637793"/>
                  </a:lnTo>
                  <a:lnTo>
                    <a:pt x="5397741" y="1630390"/>
                  </a:lnTo>
                  <a:close/>
                </a:path>
                <a:path w="7010400" h="7010400" extrusionOk="0">
                  <a:moveTo>
                    <a:pt x="6654247" y="1630390"/>
                  </a:moveTo>
                  <a:lnTo>
                    <a:pt x="6636373" y="1630390"/>
                  </a:lnTo>
                  <a:lnTo>
                    <a:pt x="5397741" y="2869022"/>
                  </a:lnTo>
                  <a:lnTo>
                    <a:pt x="5412547" y="2869022"/>
                  </a:lnTo>
                  <a:lnTo>
                    <a:pt x="6643776" y="1637793"/>
                  </a:lnTo>
                  <a:lnTo>
                    <a:pt x="6654247" y="1637793"/>
                  </a:lnTo>
                  <a:lnTo>
                    <a:pt x="6654247" y="1630390"/>
                  </a:lnTo>
                  <a:close/>
                </a:path>
                <a:path w="7010400" h="7010400" extrusionOk="0">
                  <a:moveTo>
                    <a:pt x="7010257" y="2513012"/>
                  </a:moveTo>
                  <a:lnTo>
                    <a:pt x="6654247" y="2869022"/>
                  </a:lnTo>
                  <a:lnTo>
                    <a:pt x="6669053" y="2869022"/>
                  </a:lnTo>
                  <a:lnTo>
                    <a:pt x="7010257" y="2527818"/>
                  </a:lnTo>
                  <a:lnTo>
                    <a:pt x="7010257" y="2513012"/>
                  </a:lnTo>
                  <a:close/>
                </a:path>
                <a:path w="7010400" h="7010400" extrusionOk="0">
                  <a:moveTo>
                    <a:pt x="5397741" y="1611940"/>
                  </a:moveTo>
                  <a:lnTo>
                    <a:pt x="5379291" y="1630390"/>
                  </a:lnTo>
                  <a:lnTo>
                    <a:pt x="7010257" y="1630390"/>
                  </a:lnTo>
                  <a:lnTo>
                    <a:pt x="7010257" y="1619919"/>
                  </a:lnTo>
                  <a:lnTo>
                    <a:pt x="5405144" y="1619919"/>
                  </a:lnTo>
                  <a:lnTo>
                    <a:pt x="5412547" y="1612516"/>
                  </a:lnTo>
                  <a:lnTo>
                    <a:pt x="5397741" y="1612516"/>
                  </a:lnTo>
                  <a:lnTo>
                    <a:pt x="5397741" y="1611940"/>
                  </a:lnTo>
                  <a:close/>
                </a:path>
                <a:path w="7010400" h="7010400" extrusionOk="0">
                  <a:moveTo>
                    <a:pt x="6654247" y="381286"/>
                  </a:moveTo>
                  <a:lnTo>
                    <a:pt x="6643776" y="381286"/>
                  </a:lnTo>
                  <a:lnTo>
                    <a:pt x="6643776" y="1619919"/>
                  </a:lnTo>
                  <a:lnTo>
                    <a:pt x="6661650" y="1619919"/>
                  </a:lnTo>
                  <a:lnTo>
                    <a:pt x="6669053" y="1612516"/>
                  </a:lnTo>
                  <a:lnTo>
                    <a:pt x="6654247" y="1612516"/>
                  </a:lnTo>
                  <a:lnTo>
                    <a:pt x="6654247" y="381286"/>
                  </a:lnTo>
                  <a:close/>
                </a:path>
                <a:path w="7010400" h="7010400" extrusionOk="0">
                  <a:moveTo>
                    <a:pt x="6654247" y="373883"/>
                  </a:moveTo>
                  <a:lnTo>
                    <a:pt x="6636373" y="373883"/>
                  </a:lnTo>
                  <a:lnTo>
                    <a:pt x="5397741" y="1612516"/>
                  </a:lnTo>
                  <a:lnTo>
                    <a:pt x="5412547" y="1612516"/>
                  </a:lnTo>
                  <a:lnTo>
                    <a:pt x="6643776" y="381286"/>
                  </a:lnTo>
                  <a:lnTo>
                    <a:pt x="6654247" y="381286"/>
                  </a:lnTo>
                  <a:lnTo>
                    <a:pt x="6654247" y="373883"/>
                  </a:lnTo>
                  <a:close/>
                </a:path>
                <a:path w="7010400" h="7010400" extrusionOk="0">
                  <a:moveTo>
                    <a:pt x="7010257" y="1256506"/>
                  </a:moveTo>
                  <a:lnTo>
                    <a:pt x="6654247" y="1612516"/>
                  </a:lnTo>
                  <a:lnTo>
                    <a:pt x="6669053" y="1612516"/>
                  </a:lnTo>
                  <a:lnTo>
                    <a:pt x="7010257" y="1271312"/>
                  </a:lnTo>
                  <a:lnTo>
                    <a:pt x="7010257" y="1256506"/>
                  </a:lnTo>
                  <a:close/>
                </a:path>
                <a:path w="7010400" h="7010400" extrusionOk="0">
                  <a:moveTo>
                    <a:pt x="6654247" y="355434"/>
                  </a:moveTo>
                  <a:lnTo>
                    <a:pt x="6635797" y="373883"/>
                  </a:lnTo>
                  <a:lnTo>
                    <a:pt x="7010257" y="373883"/>
                  </a:lnTo>
                  <a:lnTo>
                    <a:pt x="7010257" y="363413"/>
                  </a:lnTo>
                  <a:lnTo>
                    <a:pt x="6661650" y="363413"/>
                  </a:lnTo>
                  <a:lnTo>
                    <a:pt x="6669053" y="356010"/>
                  </a:lnTo>
                  <a:lnTo>
                    <a:pt x="6654247" y="356010"/>
                  </a:lnTo>
                  <a:lnTo>
                    <a:pt x="6654247" y="355434"/>
                  </a:lnTo>
                  <a:close/>
                </a:path>
                <a:path w="7010400" h="7010400" extrusionOk="0">
                  <a:moveTo>
                    <a:pt x="7010257" y="0"/>
                  </a:moveTo>
                  <a:lnTo>
                    <a:pt x="6654247" y="356010"/>
                  </a:lnTo>
                  <a:lnTo>
                    <a:pt x="6669053" y="356010"/>
                  </a:lnTo>
                  <a:lnTo>
                    <a:pt x="7010257" y="14805"/>
                  </a:lnTo>
                  <a:lnTo>
                    <a:pt x="70102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7" name="object 37"/>
            <p:cNvSpPr/>
            <p:nvPr/>
          </p:nvSpPr>
          <p:spPr bwMode="auto">
            <a:xfrm>
              <a:off x="15967839" y="2"/>
              <a:ext cx="3776643" cy="3299460"/>
            </a:xfrm>
            <a:custGeom>
              <a:avLst/>
              <a:gdLst/>
              <a:ahLst/>
              <a:cxnLst/>
              <a:rect l="l" t="t" r="r" b="b"/>
              <a:pathLst>
                <a:path w="3776344" h="3299460" extrusionOk="0">
                  <a:moveTo>
                    <a:pt x="2536854" y="3288224"/>
                  </a:moveTo>
                  <a:lnTo>
                    <a:pt x="0" y="3288224"/>
                  </a:lnTo>
                  <a:lnTo>
                    <a:pt x="0" y="3299124"/>
                  </a:lnTo>
                  <a:lnTo>
                    <a:pt x="11130" y="3299124"/>
                  </a:lnTo>
                  <a:lnTo>
                    <a:pt x="11130" y="3298695"/>
                  </a:lnTo>
                  <a:lnTo>
                    <a:pt x="2526383" y="3298695"/>
                  </a:lnTo>
                  <a:lnTo>
                    <a:pt x="2536854" y="3288224"/>
                  </a:lnTo>
                  <a:close/>
                </a:path>
                <a:path w="3776344" h="3299460" extrusionOk="0">
                  <a:moveTo>
                    <a:pt x="1267626" y="3298695"/>
                  </a:moveTo>
                  <a:lnTo>
                    <a:pt x="1249752" y="3298695"/>
                  </a:lnTo>
                  <a:lnTo>
                    <a:pt x="1249333" y="3299124"/>
                  </a:lnTo>
                  <a:lnTo>
                    <a:pt x="1267626" y="3299124"/>
                  </a:lnTo>
                  <a:lnTo>
                    <a:pt x="1267626" y="3298695"/>
                  </a:lnTo>
                  <a:close/>
                </a:path>
                <a:path w="3776344" h="3299460" extrusionOk="0">
                  <a:moveTo>
                    <a:pt x="2524132" y="3298695"/>
                  </a:moveTo>
                  <a:lnTo>
                    <a:pt x="2506258" y="3298695"/>
                  </a:lnTo>
                  <a:lnTo>
                    <a:pt x="2505839" y="3299124"/>
                  </a:lnTo>
                  <a:lnTo>
                    <a:pt x="2524132" y="3299124"/>
                  </a:lnTo>
                  <a:lnTo>
                    <a:pt x="2524132" y="3298695"/>
                  </a:lnTo>
                  <a:close/>
                </a:path>
                <a:path w="3776344" h="3299460" extrusionOk="0">
                  <a:moveTo>
                    <a:pt x="11130" y="2049592"/>
                  </a:moveTo>
                  <a:lnTo>
                    <a:pt x="659" y="2049592"/>
                  </a:lnTo>
                  <a:lnTo>
                    <a:pt x="659" y="3288224"/>
                  </a:lnTo>
                  <a:lnTo>
                    <a:pt x="18533" y="3288224"/>
                  </a:lnTo>
                  <a:lnTo>
                    <a:pt x="25936" y="3280821"/>
                  </a:lnTo>
                  <a:lnTo>
                    <a:pt x="11130" y="3280821"/>
                  </a:lnTo>
                  <a:lnTo>
                    <a:pt x="11130" y="2049592"/>
                  </a:lnTo>
                  <a:close/>
                </a:path>
                <a:path w="3776344" h="3299460" extrusionOk="0">
                  <a:moveTo>
                    <a:pt x="1267626" y="2049592"/>
                  </a:moveTo>
                  <a:lnTo>
                    <a:pt x="1257155" y="2049592"/>
                  </a:lnTo>
                  <a:lnTo>
                    <a:pt x="1257155" y="3288224"/>
                  </a:lnTo>
                  <a:lnTo>
                    <a:pt x="1275039" y="3288224"/>
                  </a:lnTo>
                  <a:lnTo>
                    <a:pt x="1282442" y="3280821"/>
                  </a:lnTo>
                  <a:lnTo>
                    <a:pt x="1267626" y="3280821"/>
                  </a:lnTo>
                  <a:lnTo>
                    <a:pt x="1267626" y="2049592"/>
                  </a:lnTo>
                  <a:close/>
                </a:path>
                <a:path w="3776344" h="3299460" extrusionOk="0">
                  <a:moveTo>
                    <a:pt x="2524132" y="2049592"/>
                  </a:moveTo>
                  <a:lnTo>
                    <a:pt x="2513661" y="2049592"/>
                  </a:lnTo>
                  <a:lnTo>
                    <a:pt x="2513661" y="3288224"/>
                  </a:lnTo>
                  <a:lnTo>
                    <a:pt x="2531545" y="3288224"/>
                  </a:lnTo>
                  <a:lnTo>
                    <a:pt x="2538948" y="3280821"/>
                  </a:lnTo>
                  <a:lnTo>
                    <a:pt x="2524132" y="3280821"/>
                  </a:lnTo>
                  <a:lnTo>
                    <a:pt x="2524132" y="2049592"/>
                  </a:lnTo>
                  <a:close/>
                </a:path>
                <a:path w="3776344" h="3299460" extrusionOk="0">
                  <a:moveTo>
                    <a:pt x="1267626" y="2042189"/>
                  </a:moveTo>
                  <a:lnTo>
                    <a:pt x="1249752" y="2042189"/>
                  </a:lnTo>
                  <a:lnTo>
                    <a:pt x="11130" y="3280821"/>
                  </a:lnTo>
                  <a:lnTo>
                    <a:pt x="25936" y="3280821"/>
                  </a:lnTo>
                  <a:lnTo>
                    <a:pt x="1257155" y="2049592"/>
                  </a:lnTo>
                  <a:lnTo>
                    <a:pt x="1267626" y="2049592"/>
                  </a:lnTo>
                  <a:lnTo>
                    <a:pt x="1267626" y="2042189"/>
                  </a:lnTo>
                  <a:close/>
                </a:path>
                <a:path w="3776344" h="3299460" extrusionOk="0">
                  <a:moveTo>
                    <a:pt x="2524132" y="2042189"/>
                  </a:moveTo>
                  <a:lnTo>
                    <a:pt x="2506258" y="2042189"/>
                  </a:lnTo>
                  <a:lnTo>
                    <a:pt x="1267626" y="3280821"/>
                  </a:lnTo>
                  <a:lnTo>
                    <a:pt x="1282442" y="3280821"/>
                  </a:lnTo>
                  <a:lnTo>
                    <a:pt x="2513661" y="2049592"/>
                  </a:lnTo>
                  <a:lnTo>
                    <a:pt x="2524132" y="2049592"/>
                  </a:lnTo>
                  <a:lnTo>
                    <a:pt x="2524132" y="2042189"/>
                  </a:lnTo>
                  <a:close/>
                </a:path>
                <a:path w="3776344" h="3299460" extrusionOk="0">
                  <a:moveTo>
                    <a:pt x="3776272" y="2042189"/>
                  </a:moveTo>
                  <a:lnTo>
                    <a:pt x="3762765" y="2042189"/>
                  </a:lnTo>
                  <a:lnTo>
                    <a:pt x="2524132" y="3280821"/>
                  </a:lnTo>
                  <a:lnTo>
                    <a:pt x="2538948" y="3280821"/>
                  </a:lnTo>
                  <a:lnTo>
                    <a:pt x="3770167" y="2049592"/>
                  </a:lnTo>
                  <a:lnTo>
                    <a:pt x="3775487" y="2049592"/>
                  </a:lnTo>
                  <a:lnTo>
                    <a:pt x="3776272" y="2048806"/>
                  </a:lnTo>
                  <a:lnTo>
                    <a:pt x="3776272" y="2042189"/>
                  </a:lnTo>
                  <a:close/>
                </a:path>
                <a:path w="3776344" h="3299460" extrusionOk="0">
                  <a:moveTo>
                    <a:pt x="3775487" y="2049592"/>
                  </a:moveTo>
                  <a:lnTo>
                    <a:pt x="3770167" y="2049592"/>
                  </a:lnTo>
                  <a:lnTo>
                    <a:pt x="3770167" y="2054911"/>
                  </a:lnTo>
                  <a:lnTo>
                    <a:pt x="3775487" y="2049592"/>
                  </a:lnTo>
                  <a:close/>
                </a:path>
                <a:path w="3776344" h="3299460" extrusionOk="0">
                  <a:moveTo>
                    <a:pt x="3776272" y="793085"/>
                  </a:moveTo>
                  <a:lnTo>
                    <a:pt x="3770167" y="793085"/>
                  </a:lnTo>
                  <a:lnTo>
                    <a:pt x="3770167" y="2031718"/>
                  </a:lnTo>
                  <a:lnTo>
                    <a:pt x="586" y="2031718"/>
                  </a:lnTo>
                  <a:lnTo>
                    <a:pt x="0" y="2032304"/>
                  </a:lnTo>
                  <a:lnTo>
                    <a:pt x="0" y="2050251"/>
                  </a:lnTo>
                  <a:lnTo>
                    <a:pt x="659" y="2049592"/>
                  </a:lnTo>
                  <a:lnTo>
                    <a:pt x="11130" y="2049592"/>
                  </a:lnTo>
                  <a:lnTo>
                    <a:pt x="11130" y="2042189"/>
                  </a:lnTo>
                  <a:lnTo>
                    <a:pt x="3776272" y="2042189"/>
                  </a:lnTo>
                  <a:lnTo>
                    <a:pt x="3776272" y="793085"/>
                  </a:lnTo>
                  <a:close/>
                </a:path>
                <a:path w="3776344" h="3299460" extrusionOk="0">
                  <a:moveTo>
                    <a:pt x="11130" y="2021184"/>
                  </a:moveTo>
                  <a:lnTo>
                    <a:pt x="659" y="2031655"/>
                  </a:lnTo>
                  <a:lnTo>
                    <a:pt x="18533" y="2031718"/>
                  </a:lnTo>
                  <a:lnTo>
                    <a:pt x="25936" y="2024315"/>
                  </a:lnTo>
                  <a:lnTo>
                    <a:pt x="11130" y="2024315"/>
                  </a:lnTo>
                  <a:lnTo>
                    <a:pt x="11130" y="2021184"/>
                  </a:lnTo>
                  <a:close/>
                </a:path>
                <a:path w="3776344" h="3299460" extrusionOk="0">
                  <a:moveTo>
                    <a:pt x="1267626" y="793085"/>
                  </a:moveTo>
                  <a:lnTo>
                    <a:pt x="1257155" y="793085"/>
                  </a:lnTo>
                  <a:lnTo>
                    <a:pt x="1257155" y="2031718"/>
                  </a:lnTo>
                  <a:lnTo>
                    <a:pt x="1275039" y="2031718"/>
                  </a:lnTo>
                  <a:lnTo>
                    <a:pt x="1282442" y="2024315"/>
                  </a:lnTo>
                  <a:lnTo>
                    <a:pt x="1267626" y="2024315"/>
                  </a:lnTo>
                  <a:lnTo>
                    <a:pt x="1267626" y="793085"/>
                  </a:lnTo>
                  <a:close/>
                </a:path>
                <a:path w="3776344" h="3299460" extrusionOk="0">
                  <a:moveTo>
                    <a:pt x="2524132" y="793085"/>
                  </a:moveTo>
                  <a:lnTo>
                    <a:pt x="2513661" y="793085"/>
                  </a:lnTo>
                  <a:lnTo>
                    <a:pt x="2513661" y="2031718"/>
                  </a:lnTo>
                  <a:lnTo>
                    <a:pt x="2531545" y="2031718"/>
                  </a:lnTo>
                  <a:lnTo>
                    <a:pt x="2538948" y="2024315"/>
                  </a:lnTo>
                  <a:lnTo>
                    <a:pt x="2524132" y="2024315"/>
                  </a:lnTo>
                  <a:lnTo>
                    <a:pt x="2524132" y="793085"/>
                  </a:lnTo>
                  <a:close/>
                </a:path>
                <a:path w="3776344" h="3299460" extrusionOk="0">
                  <a:moveTo>
                    <a:pt x="1267626" y="785682"/>
                  </a:moveTo>
                  <a:lnTo>
                    <a:pt x="1249752" y="785682"/>
                  </a:lnTo>
                  <a:lnTo>
                    <a:pt x="11130" y="2024315"/>
                  </a:lnTo>
                  <a:lnTo>
                    <a:pt x="25936" y="2024315"/>
                  </a:lnTo>
                  <a:lnTo>
                    <a:pt x="1257155" y="793085"/>
                  </a:lnTo>
                  <a:lnTo>
                    <a:pt x="1267626" y="793085"/>
                  </a:lnTo>
                  <a:lnTo>
                    <a:pt x="1267626" y="785682"/>
                  </a:lnTo>
                  <a:close/>
                </a:path>
                <a:path w="3776344" h="3299460" extrusionOk="0">
                  <a:moveTo>
                    <a:pt x="2524132" y="785682"/>
                  </a:moveTo>
                  <a:lnTo>
                    <a:pt x="2506258" y="785682"/>
                  </a:lnTo>
                  <a:lnTo>
                    <a:pt x="1267626" y="2024315"/>
                  </a:lnTo>
                  <a:lnTo>
                    <a:pt x="1282442" y="2024315"/>
                  </a:lnTo>
                  <a:lnTo>
                    <a:pt x="2513661" y="793085"/>
                  </a:lnTo>
                  <a:lnTo>
                    <a:pt x="2524132" y="793085"/>
                  </a:lnTo>
                  <a:lnTo>
                    <a:pt x="2524132" y="785682"/>
                  </a:lnTo>
                  <a:close/>
                </a:path>
                <a:path w="3776344" h="3299460" extrusionOk="0">
                  <a:moveTo>
                    <a:pt x="3776272" y="0"/>
                  </a:moveTo>
                  <a:lnTo>
                    <a:pt x="3770167" y="0"/>
                  </a:lnTo>
                  <a:lnTo>
                    <a:pt x="3770167" y="775211"/>
                  </a:lnTo>
                  <a:lnTo>
                    <a:pt x="1257092" y="775211"/>
                  </a:lnTo>
                  <a:lnTo>
                    <a:pt x="1246621" y="785682"/>
                  </a:lnTo>
                  <a:lnTo>
                    <a:pt x="3762765" y="785682"/>
                  </a:lnTo>
                  <a:lnTo>
                    <a:pt x="2524132" y="2024315"/>
                  </a:lnTo>
                  <a:lnTo>
                    <a:pt x="2538948" y="2024315"/>
                  </a:lnTo>
                  <a:lnTo>
                    <a:pt x="3770167" y="793085"/>
                  </a:lnTo>
                  <a:lnTo>
                    <a:pt x="3776272" y="793085"/>
                  </a:lnTo>
                  <a:lnTo>
                    <a:pt x="3776272" y="0"/>
                  </a:lnTo>
                  <a:close/>
                </a:path>
                <a:path w="3776344" h="3299460" extrusionOk="0">
                  <a:moveTo>
                    <a:pt x="1267626" y="764678"/>
                  </a:moveTo>
                  <a:lnTo>
                    <a:pt x="1257155" y="775149"/>
                  </a:lnTo>
                  <a:lnTo>
                    <a:pt x="1275039" y="775211"/>
                  </a:lnTo>
                  <a:lnTo>
                    <a:pt x="1282442" y="767809"/>
                  </a:lnTo>
                  <a:lnTo>
                    <a:pt x="1267626" y="767809"/>
                  </a:lnTo>
                  <a:lnTo>
                    <a:pt x="1267626" y="764678"/>
                  </a:lnTo>
                  <a:close/>
                </a:path>
                <a:path w="3776344" h="3299460" extrusionOk="0">
                  <a:moveTo>
                    <a:pt x="2524132" y="0"/>
                  </a:moveTo>
                  <a:lnTo>
                    <a:pt x="2513661" y="0"/>
                  </a:lnTo>
                  <a:lnTo>
                    <a:pt x="2513661" y="775211"/>
                  </a:lnTo>
                  <a:lnTo>
                    <a:pt x="2531545" y="775211"/>
                  </a:lnTo>
                  <a:lnTo>
                    <a:pt x="2538948" y="767809"/>
                  </a:lnTo>
                  <a:lnTo>
                    <a:pt x="2524132" y="767809"/>
                  </a:lnTo>
                  <a:lnTo>
                    <a:pt x="2524132" y="0"/>
                  </a:lnTo>
                  <a:close/>
                </a:path>
                <a:path w="3776344" h="3299460" extrusionOk="0">
                  <a:moveTo>
                    <a:pt x="2050251" y="0"/>
                  </a:moveTo>
                  <a:lnTo>
                    <a:pt x="2035445" y="0"/>
                  </a:lnTo>
                  <a:lnTo>
                    <a:pt x="1267626" y="767809"/>
                  </a:lnTo>
                  <a:lnTo>
                    <a:pt x="1282442" y="767809"/>
                  </a:lnTo>
                  <a:lnTo>
                    <a:pt x="2050251" y="0"/>
                  </a:lnTo>
                  <a:close/>
                </a:path>
                <a:path w="3776344" h="3299460" extrusionOk="0">
                  <a:moveTo>
                    <a:pt x="3306747" y="0"/>
                  </a:moveTo>
                  <a:lnTo>
                    <a:pt x="3291952" y="0"/>
                  </a:lnTo>
                  <a:lnTo>
                    <a:pt x="2524132" y="767809"/>
                  </a:lnTo>
                  <a:lnTo>
                    <a:pt x="2538948" y="767809"/>
                  </a:lnTo>
                  <a:lnTo>
                    <a:pt x="33067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50" name="Группа 49"/>
          <p:cNvGrpSpPr/>
          <p:nvPr/>
        </p:nvGrpSpPr>
        <p:grpSpPr bwMode="auto">
          <a:xfrm>
            <a:off x="2463483" y="515360"/>
            <a:ext cx="1622686" cy="1667450"/>
            <a:chOff x="2978151" y="4002088"/>
            <a:chExt cx="460375" cy="473075"/>
          </a:xfrm>
        </p:grpSpPr>
        <p:sp>
          <p:nvSpPr>
            <p:cNvPr id="122" name="Freeform 6"/>
            <p:cNvSpPr/>
            <p:nvPr/>
          </p:nvSpPr>
          <p:spPr bwMode="auto">
            <a:xfrm>
              <a:off x="2978151" y="4125913"/>
              <a:ext cx="188913" cy="190500"/>
            </a:xfrm>
            <a:custGeom>
              <a:avLst/>
              <a:gdLst>
                <a:gd name="T0" fmla="*/ 60 w 119"/>
                <a:gd name="T1" fmla="*/ 0 h 120"/>
                <a:gd name="T2" fmla="*/ 119 w 119"/>
                <a:gd name="T3" fmla="*/ 61 h 120"/>
                <a:gd name="T4" fmla="*/ 60 w 119"/>
                <a:gd name="T5" fmla="*/ 120 h 120"/>
                <a:gd name="T6" fmla="*/ 0 w 119"/>
                <a:gd name="T7" fmla="*/ 61 h 120"/>
                <a:gd name="T8" fmla="*/ 60 w 119"/>
                <a:gd name="T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20" extrusionOk="0">
                  <a:moveTo>
                    <a:pt x="60" y="0"/>
                  </a:moveTo>
                  <a:lnTo>
                    <a:pt x="119" y="61"/>
                  </a:lnTo>
                  <a:lnTo>
                    <a:pt x="60" y="120"/>
                  </a:lnTo>
                  <a:lnTo>
                    <a:pt x="0" y="6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" name="Freeform 7"/>
            <p:cNvSpPr/>
            <p:nvPr/>
          </p:nvSpPr>
          <p:spPr bwMode="auto">
            <a:xfrm>
              <a:off x="3105151" y="4002088"/>
              <a:ext cx="185738" cy="188913"/>
            </a:xfrm>
            <a:custGeom>
              <a:avLst/>
              <a:gdLst>
                <a:gd name="T0" fmla="*/ 59 w 117"/>
                <a:gd name="T1" fmla="*/ 0 h 119"/>
                <a:gd name="T2" fmla="*/ 117 w 117"/>
                <a:gd name="T3" fmla="*/ 59 h 119"/>
                <a:gd name="T4" fmla="*/ 59 w 117"/>
                <a:gd name="T5" fmla="*/ 119 h 119"/>
                <a:gd name="T6" fmla="*/ 0 w 117"/>
                <a:gd name="T7" fmla="*/ 59 h 119"/>
                <a:gd name="T8" fmla="*/ 59 w 117"/>
                <a:gd name="T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9" extrusionOk="0">
                  <a:moveTo>
                    <a:pt x="59" y="0"/>
                  </a:moveTo>
                  <a:lnTo>
                    <a:pt x="117" y="59"/>
                  </a:lnTo>
                  <a:lnTo>
                    <a:pt x="59" y="119"/>
                  </a:lnTo>
                  <a:lnTo>
                    <a:pt x="0" y="59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" name="Freeform 8"/>
            <p:cNvSpPr/>
            <p:nvPr/>
          </p:nvSpPr>
          <p:spPr bwMode="auto">
            <a:xfrm>
              <a:off x="3228976" y="4125913"/>
              <a:ext cx="188913" cy="190500"/>
            </a:xfrm>
            <a:custGeom>
              <a:avLst/>
              <a:gdLst>
                <a:gd name="T0" fmla="*/ 59 w 119"/>
                <a:gd name="T1" fmla="*/ 0 h 120"/>
                <a:gd name="T2" fmla="*/ 119 w 119"/>
                <a:gd name="T3" fmla="*/ 61 h 120"/>
                <a:gd name="T4" fmla="*/ 59 w 119"/>
                <a:gd name="T5" fmla="*/ 120 h 120"/>
                <a:gd name="T6" fmla="*/ 0 w 119"/>
                <a:gd name="T7" fmla="*/ 61 h 120"/>
                <a:gd name="T8" fmla="*/ 59 w 119"/>
                <a:gd name="T9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20" extrusionOk="0">
                  <a:moveTo>
                    <a:pt x="59" y="0"/>
                  </a:moveTo>
                  <a:lnTo>
                    <a:pt x="119" y="61"/>
                  </a:lnTo>
                  <a:lnTo>
                    <a:pt x="59" y="120"/>
                  </a:lnTo>
                  <a:lnTo>
                    <a:pt x="0" y="6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5" name="Freeform 9"/>
            <p:cNvSpPr>
              <a:spLocks noEditPoints="1"/>
            </p:cNvSpPr>
            <p:nvPr/>
          </p:nvSpPr>
          <p:spPr bwMode="auto">
            <a:xfrm>
              <a:off x="2978151" y="4354513"/>
              <a:ext cx="460375" cy="120650"/>
            </a:xfrm>
            <a:custGeom>
              <a:avLst/>
              <a:gdLst>
                <a:gd name="T0" fmla="*/ 97 w 290"/>
                <a:gd name="T1" fmla="*/ 38 h 76"/>
                <a:gd name="T2" fmla="*/ 115 w 290"/>
                <a:gd name="T3" fmla="*/ 38 h 76"/>
                <a:gd name="T4" fmla="*/ 120 w 290"/>
                <a:gd name="T5" fmla="*/ 34 h 76"/>
                <a:gd name="T6" fmla="*/ 123 w 290"/>
                <a:gd name="T7" fmla="*/ 28 h 76"/>
                <a:gd name="T8" fmla="*/ 120 w 290"/>
                <a:gd name="T9" fmla="*/ 20 h 76"/>
                <a:gd name="T10" fmla="*/ 114 w 290"/>
                <a:gd name="T11" fmla="*/ 17 h 76"/>
                <a:gd name="T12" fmla="*/ 97 w 290"/>
                <a:gd name="T13" fmla="*/ 16 h 76"/>
                <a:gd name="T14" fmla="*/ 290 w 290"/>
                <a:gd name="T15" fmla="*/ 2 h 76"/>
                <a:gd name="T16" fmla="*/ 267 w 290"/>
                <a:gd name="T17" fmla="*/ 17 h 76"/>
                <a:gd name="T18" fmla="*/ 250 w 290"/>
                <a:gd name="T19" fmla="*/ 75 h 76"/>
                <a:gd name="T20" fmla="*/ 226 w 290"/>
                <a:gd name="T21" fmla="*/ 17 h 76"/>
                <a:gd name="T22" fmla="*/ 80 w 290"/>
                <a:gd name="T23" fmla="*/ 2 h 76"/>
                <a:gd name="T24" fmla="*/ 123 w 290"/>
                <a:gd name="T25" fmla="*/ 4 h 76"/>
                <a:gd name="T26" fmla="*/ 139 w 290"/>
                <a:gd name="T27" fmla="*/ 17 h 76"/>
                <a:gd name="T28" fmla="*/ 137 w 290"/>
                <a:gd name="T29" fmla="*/ 38 h 76"/>
                <a:gd name="T30" fmla="*/ 121 w 290"/>
                <a:gd name="T31" fmla="*/ 51 h 76"/>
                <a:gd name="T32" fmla="*/ 97 w 290"/>
                <a:gd name="T33" fmla="*/ 53 h 76"/>
                <a:gd name="T34" fmla="*/ 80 w 290"/>
                <a:gd name="T35" fmla="*/ 75 h 76"/>
                <a:gd name="T36" fmla="*/ 0 w 290"/>
                <a:gd name="T37" fmla="*/ 2 h 76"/>
                <a:gd name="T38" fmla="*/ 17 w 290"/>
                <a:gd name="T39" fmla="*/ 34 h 76"/>
                <a:gd name="T40" fmla="*/ 68 w 290"/>
                <a:gd name="T41" fmla="*/ 2 h 76"/>
                <a:gd name="T42" fmla="*/ 69 w 290"/>
                <a:gd name="T43" fmla="*/ 75 h 76"/>
                <a:gd name="T44" fmla="*/ 26 w 290"/>
                <a:gd name="T45" fmla="*/ 44 h 76"/>
                <a:gd name="T46" fmla="*/ 17 w 290"/>
                <a:gd name="T47" fmla="*/ 75 h 76"/>
                <a:gd name="T48" fmla="*/ 0 w 290"/>
                <a:gd name="T49" fmla="*/ 2 h 76"/>
                <a:gd name="T50" fmla="*/ 193 w 290"/>
                <a:gd name="T51" fmla="*/ 4 h 76"/>
                <a:gd name="T52" fmla="*/ 214 w 290"/>
                <a:gd name="T53" fmla="*/ 24 h 76"/>
                <a:gd name="T54" fmla="*/ 214 w 290"/>
                <a:gd name="T55" fmla="*/ 53 h 76"/>
                <a:gd name="T56" fmla="*/ 193 w 290"/>
                <a:gd name="T57" fmla="*/ 74 h 76"/>
                <a:gd name="T58" fmla="*/ 165 w 290"/>
                <a:gd name="T59" fmla="*/ 75 h 76"/>
                <a:gd name="T60" fmla="*/ 146 w 290"/>
                <a:gd name="T61" fmla="*/ 65 h 76"/>
                <a:gd name="T62" fmla="*/ 161 w 290"/>
                <a:gd name="T63" fmla="*/ 57 h 76"/>
                <a:gd name="T64" fmla="*/ 171 w 290"/>
                <a:gd name="T65" fmla="*/ 62 h 76"/>
                <a:gd name="T66" fmla="*/ 187 w 290"/>
                <a:gd name="T67" fmla="*/ 59 h 76"/>
                <a:gd name="T68" fmla="*/ 199 w 290"/>
                <a:gd name="T69" fmla="*/ 45 h 76"/>
                <a:gd name="T70" fmla="*/ 169 w 290"/>
                <a:gd name="T71" fmla="*/ 32 h 76"/>
                <a:gd name="T72" fmla="*/ 195 w 290"/>
                <a:gd name="T73" fmla="*/ 23 h 76"/>
                <a:gd name="T74" fmla="*/ 178 w 290"/>
                <a:gd name="T75" fmla="*/ 15 h 76"/>
                <a:gd name="T76" fmla="*/ 163 w 290"/>
                <a:gd name="T77" fmla="*/ 19 h 76"/>
                <a:gd name="T78" fmla="*/ 149 w 290"/>
                <a:gd name="T79" fmla="*/ 12 h 76"/>
                <a:gd name="T80" fmla="*/ 166 w 290"/>
                <a:gd name="T81" fmla="*/ 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90" h="76" extrusionOk="0">
                  <a:moveTo>
                    <a:pt x="97" y="16"/>
                  </a:moveTo>
                  <a:lnTo>
                    <a:pt x="97" y="38"/>
                  </a:lnTo>
                  <a:lnTo>
                    <a:pt x="110" y="38"/>
                  </a:lnTo>
                  <a:lnTo>
                    <a:pt x="115" y="38"/>
                  </a:lnTo>
                  <a:lnTo>
                    <a:pt x="118" y="37"/>
                  </a:lnTo>
                  <a:lnTo>
                    <a:pt x="120" y="34"/>
                  </a:lnTo>
                  <a:lnTo>
                    <a:pt x="123" y="32"/>
                  </a:lnTo>
                  <a:lnTo>
                    <a:pt x="123" y="28"/>
                  </a:lnTo>
                  <a:lnTo>
                    <a:pt x="123" y="24"/>
                  </a:lnTo>
                  <a:lnTo>
                    <a:pt x="120" y="20"/>
                  </a:lnTo>
                  <a:lnTo>
                    <a:pt x="118" y="19"/>
                  </a:lnTo>
                  <a:lnTo>
                    <a:pt x="114" y="17"/>
                  </a:lnTo>
                  <a:lnTo>
                    <a:pt x="110" y="16"/>
                  </a:lnTo>
                  <a:lnTo>
                    <a:pt x="97" y="16"/>
                  </a:lnTo>
                  <a:close/>
                  <a:moveTo>
                    <a:pt x="226" y="2"/>
                  </a:moveTo>
                  <a:lnTo>
                    <a:pt x="290" y="2"/>
                  </a:lnTo>
                  <a:lnTo>
                    <a:pt x="290" y="17"/>
                  </a:lnTo>
                  <a:lnTo>
                    <a:pt x="267" y="17"/>
                  </a:lnTo>
                  <a:lnTo>
                    <a:pt x="267" y="75"/>
                  </a:lnTo>
                  <a:lnTo>
                    <a:pt x="250" y="75"/>
                  </a:lnTo>
                  <a:lnTo>
                    <a:pt x="250" y="17"/>
                  </a:lnTo>
                  <a:lnTo>
                    <a:pt x="226" y="17"/>
                  </a:lnTo>
                  <a:lnTo>
                    <a:pt x="226" y="2"/>
                  </a:lnTo>
                  <a:close/>
                  <a:moveTo>
                    <a:pt x="80" y="2"/>
                  </a:moveTo>
                  <a:lnTo>
                    <a:pt x="111" y="2"/>
                  </a:lnTo>
                  <a:lnTo>
                    <a:pt x="123" y="4"/>
                  </a:lnTo>
                  <a:lnTo>
                    <a:pt x="132" y="10"/>
                  </a:lnTo>
                  <a:lnTo>
                    <a:pt x="139" y="17"/>
                  </a:lnTo>
                  <a:lnTo>
                    <a:pt x="140" y="28"/>
                  </a:lnTo>
                  <a:lnTo>
                    <a:pt x="137" y="38"/>
                  </a:lnTo>
                  <a:lnTo>
                    <a:pt x="131" y="46"/>
                  </a:lnTo>
                  <a:lnTo>
                    <a:pt x="121" y="51"/>
                  </a:lnTo>
                  <a:lnTo>
                    <a:pt x="110" y="53"/>
                  </a:lnTo>
                  <a:lnTo>
                    <a:pt x="97" y="53"/>
                  </a:lnTo>
                  <a:lnTo>
                    <a:pt x="97" y="75"/>
                  </a:lnTo>
                  <a:lnTo>
                    <a:pt x="80" y="75"/>
                  </a:lnTo>
                  <a:lnTo>
                    <a:pt x="80" y="2"/>
                  </a:lnTo>
                  <a:close/>
                  <a:moveTo>
                    <a:pt x="0" y="2"/>
                  </a:moveTo>
                  <a:lnTo>
                    <a:pt x="17" y="2"/>
                  </a:lnTo>
                  <a:lnTo>
                    <a:pt x="17" y="34"/>
                  </a:lnTo>
                  <a:lnTo>
                    <a:pt x="48" y="2"/>
                  </a:lnTo>
                  <a:lnTo>
                    <a:pt x="68" y="2"/>
                  </a:lnTo>
                  <a:lnTo>
                    <a:pt x="38" y="33"/>
                  </a:lnTo>
                  <a:lnTo>
                    <a:pt x="69" y="75"/>
                  </a:lnTo>
                  <a:lnTo>
                    <a:pt x="49" y="75"/>
                  </a:lnTo>
                  <a:lnTo>
                    <a:pt x="26" y="44"/>
                  </a:lnTo>
                  <a:lnTo>
                    <a:pt x="17" y="53"/>
                  </a:lnTo>
                  <a:lnTo>
                    <a:pt x="17" y="75"/>
                  </a:lnTo>
                  <a:lnTo>
                    <a:pt x="0" y="75"/>
                  </a:lnTo>
                  <a:lnTo>
                    <a:pt x="0" y="2"/>
                  </a:lnTo>
                  <a:close/>
                  <a:moveTo>
                    <a:pt x="178" y="0"/>
                  </a:moveTo>
                  <a:lnTo>
                    <a:pt x="193" y="4"/>
                  </a:lnTo>
                  <a:lnTo>
                    <a:pt x="207" y="12"/>
                  </a:lnTo>
                  <a:lnTo>
                    <a:pt x="214" y="24"/>
                  </a:lnTo>
                  <a:lnTo>
                    <a:pt x="217" y="38"/>
                  </a:lnTo>
                  <a:lnTo>
                    <a:pt x="214" y="53"/>
                  </a:lnTo>
                  <a:lnTo>
                    <a:pt x="207" y="66"/>
                  </a:lnTo>
                  <a:lnTo>
                    <a:pt x="193" y="74"/>
                  </a:lnTo>
                  <a:lnTo>
                    <a:pt x="178" y="76"/>
                  </a:lnTo>
                  <a:lnTo>
                    <a:pt x="165" y="75"/>
                  </a:lnTo>
                  <a:lnTo>
                    <a:pt x="154" y="71"/>
                  </a:lnTo>
                  <a:lnTo>
                    <a:pt x="146" y="65"/>
                  </a:lnTo>
                  <a:lnTo>
                    <a:pt x="157" y="53"/>
                  </a:lnTo>
                  <a:lnTo>
                    <a:pt x="161" y="57"/>
                  </a:lnTo>
                  <a:lnTo>
                    <a:pt x="166" y="59"/>
                  </a:lnTo>
                  <a:lnTo>
                    <a:pt x="171" y="62"/>
                  </a:lnTo>
                  <a:lnTo>
                    <a:pt x="178" y="62"/>
                  </a:lnTo>
                  <a:lnTo>
                    <a:pt x="187" y="59"/>
                  </a:lnTo>
                  <a:lnTo>
                    <a:pt x="195" y="54"/>
                  </a:lnTo>
                  <a:lnTo>
                    <a:pt x="199" y="45"/>
                  </a:lnTo>
                  <a:lnTo>
                    <a:pt x="169" y="45"/>
                  </a:lnTo>
                  <a:lnTo>
                    <a:pt x="169" y="32"/>
                  </a:lnTo>
                  <a:lnTo>
                    <a:pt x="199" y="32"/>
                  </a:lnTo>
                  <a:lnTo>
                    <a:pt x="195" y="23"/>
                  </a:lnTo>
                  <a:lnTo>
                    <a:pt x="187" y="17"/>
                  </a:lnTo>
                  <a:lnTo>
                    <a:pt x="178" y="15"/>
                  </a:lnTo>
                  <a:lnTo>
                    <a:pt x="170" y="16"/>
                  </a:lnTo>
                  <a:lnTo>
                    <a:pt x="163" y="19"/>
                  </a:lnTo>
                  <a:lnTo>
                    <a:pt x="158" y="23"/>
                  </a:lnTo>
                  <a:lnTo>
                    <a:pt x="149" y="12"/>
                  </a:lnTo>
                  <a:lnTo>
                    <a:pt x="156" y="6"/>
                  </a:lnTo>
                  <a:lnTo>
                    <a:pt x="166" y="2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126" name="Рисунок 125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445942" y="475655"/>
            <a:ext cx="1264231" cy="1732418"/>
          </a:xfrm>
          <a:prstGeom prst="rect">
            <a:avLst/>
          </a:prstGeom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9837" y="2630339"/>
            <a:ext cx="1296143" cy="131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Прямоугольник 45"/>
          <p:cNvSpPr/>
          <p:nvPr/>
        </p:nvSpPr>
        <p:spPr bwMode="auto">
          <a:xfrm>
            <a:off x="7524328" y="627533"/>
            <a:ext cx="26005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Курский завод </a:t>
            </a:r>
          </a:p>
          <a:p>
            <a:pPr algn="ctr"/>
            <a:r>
              <a:rPr lang="ru-RU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«Маяк»</a:t>
            </a:r>
            <a:endParaRPr lang="ru-RU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 bwMode="auto">
          <a:xfrm>
            <a:off x="547788" y="3998491"/>
            <a:ext cx="21602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Курский завод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«Маяк»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8" name="Прямоугольник 117"/>
          <p:cNvSpPr/>
          <p:nvPr/>
        </p:nvSpPr>
        <p:spPr bwMode="auto">
          <a:xfrm>
            <a:off x="0" y="6845138"/>
            <a:ext cx="20105688" cy="446421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0" name="object 2"/>
          <p:cNvSpPr txBox="1"/>
          <p:nvPr/>
        </p:nvSpPr>
        <p:spPr bwMode="auto">
          <a:xfrm>
            <a:off x="565682" y="289249"/>
            <a:ext cx="18128957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9"/>
              </a:spcBef>
              <a:defRPr/>
            </a:pPr>
            <a:r>
              <a:rPr lang="ru-RU" sz="6000" b="1" spc="25" dirty="0">
                <a:solidFill>
                  <a:srgbClr val="E1666D"/>
                </a:solidFill>
                <a:latin typeface="Open Sans Semibold"/>
                <a:ea typeface="Arial"/>
                <a:cs typeface="Open Sans Semibold"/>
              </a:rPr>
              <a:t>МОДЕЛЬНЫЙ РЯД</a:t>
            </a:r>
            <a:endParaRPr dirty="0"/>
          </a:p>
        </p:txBody>
      </p:sp>
      <p:sp>
        <p:nvSpPr>
          <p:cNvPr id="105" name="object 2"/>
          <p:cNvSpPr txBox="1"/>
          <p:nvPr/>
        </p:nvSpPr>
        <p:spPr bwMode="auto">
          <a:xfrm>
            <a:off x="619796" y="9280159"/>
            <a:ext cx="18650072" cy="1705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000" b="1">
                <a:solidFill>
                  <a:srgbClr val="E1666D"/>
                </a:solidFill>
                <a:latin typeface="Open Sans Semibold"/>
                <a:ea typeface="Open Sans Semibold"/>
                <a:cs typeface="Open Sans Semibold"/>
              </a:rPr>
              <a:t/>
            </a:r>
            <a:br>
              <a:rPr lang="ru-RU" sz="3000" b="1">
                <a:solidFill>
                  <a:srgbClr val="E1666D"/>
                </a:solidFill>
                <a:latin typeface="Open Sans Semibold"/>
                <a:ea typeface="Open Sans Semibold"/>
                <a:cs typeface="Open Sans Semibold"/>
              </a:rPr>
            </a:br>
            <a:r>
              <a:rPr lang="ru-RU" sz="3000" b="1">
                <a:solidFill>
                  <a:srgbClr val="E1666D"/>
                </a:solidFill>
                <a:latin typeface="Open Sans Semibold"/>
                <a:ea typeface="Open Sans Semibold"/>
                <a:cs typeface="Open Sans Semibold"/>
              </a:rPr>
              <a:t/>
            </a:r>
            <a:br>
              <a:rPr lang="ru-RU" sz="3000" b="1">
                <a:solidFill>
                  <a:srgbClr val="E1666D"/>
                </a:solidFill>
                <a:latin typeface="Open Sans Semibold"/>
                <a:ea typeface="Open Sans Semibold"/>
                <a:cs typeface="Open Sans Semibold"/>
              </a:rPr>
            </a:br>
            <a:endParaRPr lang="ru-RU" sz="5000" b="1">
              <a:solidFill>
                <a:srgbClr val="E1666D"/>
              </a:solidFill>
              <a:latin typeface="Open Sans Semibold"/>
              <a:ea typeface="Open Sans Semibold"/>
              <a:cs typeface="Open Sans Semibold"/>
            </a:endParaRPr>
          </a:p>
        </p:txBody>
      </p:sp>
      <p:sp>
        <p:nvSpPr>
          <p:cNvPr id="108" name="object 2"/>
          <p:cNvSpPr txBox="1"/>
          <p:nvPr/>
        </p:nvSpPr>
        <p:spPr bwMode="auto">
          <a:xfrm>
            <a:off x="281406" y="7369243"/>
            <a:ext cx="9989613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600" b="0" i="0" dirty="0">
                <a:solidFill>
                  <a:schemeClr val="bg1">
                    <a:lumMod val="95000"/>
                  </a:schemeClr>
                </a:solidFill>
                <a:latin typeface="Open Sans"/>
                <a:ea typeface="Open Sans"/>
                <a:cs typeface="Open Sans"/>
              </a:rPr>
              <a:t>Аппарат низкочастотной физиотерапии </a:t>
            </a:r>
            <a:r>
              <a:rPr lang="ru-RU" sz="3600" b="0" i="0" dirty="0" err="1">
                <a:solidFill>
                  <a:srgbClr val="E1666D"/>
                </a:solidFill>
                <a:latin typeface="Open Sans"/>
                <a:ea typeface="Open Sans"/>
                <a:cs typeface="Open Sans"/>
              </a:rPr>
              <a:t>Амплипульс</a:t>
            </a:r>
            <a:r>
              <a:rPr lang="ru-RU" sz="3600" b="0" i="0" dirty="0">
                <a:solidFill>
                  <a:schemeClr val="bg1">
                    <a:lumMod val="95000"/>
                  </a:schemeClr>
                </a:solidFill>
                <a:latin typeface="Open Sans"/>
                <a:ea typeface="Open Sans"/>
                <a:cs typeface="Open Sans"/>
              </a:rPr>
              <a:t> предназначен для лечебного воздействия модулированными синусоидальными токами звуковой частоты с целью обезболивающего и противовоспалительного действия</a:t>
            </a:r>
            <a:endParaRPr lang="ru-RU" sz="3600" dirty="0">
              <a:solidFill>
                <a:schemeClr val="bg1">
                  <a:lumMod val="95000"/>
                </a:schemeClr>
              </a:solidFill>
              <a:latin typeface="Open Sans"/>
              <a:ea typeface="Open Sans"/>
              <a:cs typeface="Open Sans"/>
            </a:endParaRPr>
          </a:p>
        </p:txBody>
      </p:sp>
      <p:cxnSp>
        <p:nvCxnSpPr>
          <p:cNvPr id="120" name="Прямая соединительная линия 119"/>
          <p:cNvCxnSpPr>
            <a:cxnSpLocks/>
          </p:cNvCxnSpPr>
          <p:nvPr/>
        </p:nvCxnSpPr>
        <p:spPr bwMode="auto">
          <a:xfrm>
            <a:off x="10484892" y="7094835"/>
            <a:ext cx="0" cy="3890919"/>
          </a:xfrm>
          <a:prstGeom prst="line">
            <a:avLst/>
          </a:prstGeom>
          <a:ln>
            <a:solidFill>
              <a:srgbClr val="F3F3F3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4" name="Freeform 61"/>
          <p:cNvSpPr/>
          <p:nvPr/>
        </p:nvSpPr>
        <p:spPr bwMode="auto">
          <a:xfrm rot="10800000">
            <a:off x="0" y="1266117"/>
            <a:ext cx="9630161" cy="302779"/>
          </a:xfrm>
          <a:custGeom>
            <a:avLst/>
            <a:gdLst>
              <a:gd name="T0" fmla="*/ 0 w 3057"/>
              <a:gd name="T1" fmla="*/ 188 h 376"/>
              <a:gd name="T2" fmla="*/ 1011 w 3057"/>
              <a:gd name="T3" fmla="*/ 188 h 376"/>
              <a:gd name="T4" fmla="*/ 1113 w 3057"/>
              <a:gd name="T5" fmla="*/ 0 h 376"/>
              <a:gd name="T6" fmla="*/ 1170 w 3057"/>
              <a:gd name="T7" fmla="*/ 376 h 376"/>
              <a:gd name="T8" fmla="*/ 1272 w 3057"/>
              <a:gd name="T9" fmla="*/ 188 h 376"/>
              <a:gd name="T10" fmla="*/ 3057 w 3057"/>
              <a:gd name="T11" fmla="*/ 188 h 376"/>
              <a:gd name="connsiteX0" fmla="*/ 0 w 16620"/>
              <a:gd name="connsiteY0" fmla="*/ 5000 h 10000"/>
              <a:gd name="connsiteX1" fmla="*/ 3307 w 16620"/>
              <a:gd name="connsiteY1" fmla="*/ 5000 h 10000"/>
              <a:gd name="connsiteX2" fmla="*/ 3641 w 16620"/>
              <a:gd name="connsiteY2" fmla="*/ 0 h 10000"/>
              <a:gd name="connsiteX3" fmla="*/ 3827 w 16620"/>
              <a:gd name="connsiteY3" fmla="*/ 10000 h 10000"/>
              <a:gd name="connsiteX4" fmla="*/ 4161 w 16620"/>
              <a:gd name="connsiteY4" fmla="*/ 5000 h 10000"/>
              <a:gd name="connsiteX5" fmla="*/ 16620 w 16620"/>
              <a:gd name="connsiteY5" fmla="*/ 5246 h 10000"/>
              <a:gd name="connsiteX0" fmla="*/ 0 w 39120"/>
              <a:gd name="connsiteY0" fmla="*/ 5000 h 10000"/>
              <a:gd name="connsiteX1" fmla="*/ 3307 w 39120"/>
              <a:gd name="connsiteY1" fmla="*/ 5000 h 10000"/>
              <a:gd name="connsiteX2" fmla="*/ 3641 w 39120"/>
              <a:gd name="connsiteY2" fmla="*/ 0 h 10000"/>
              <a:gd name="connsiteX3" fmla="*/ 3827 w 39120"/>
              <a:gd name="connsiteY3" fmla="*/ 10000 h 10000"/>
              <a:gd name="connsiteX4" fmla="*/ 4161 w 39120"/>
              <a:gd name="connsiteY4" fmla="*/ 5000 h 10000"/>
              <a:gd name="connsiteX5" fmla="*/ 39120 w 39120"/>
              <a:gd name="connsiteY5" fmla="*/ 524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20" h="10000" extrusionOk="0">
                <a:moveTo>
                  <a:pt x="0" y="5000"/>
                </a:moveTo>
                <a:lnTo>
                  <a:pt x="3307" y="5000"/>
                </a:lnTo>
                <a:cubicBezTo>
                  <a:pt x="3418" y="3333"/>
                  <a:pt x="3530" y="1667"/>
                  <a:pt x="3641" y="0"/>
                </a:cubicBezTo>
                <a:lnTo>
                  <a:pt x="3827" y="10000"/>
                </a:lnTo>
                <a:cubicBezTo>
                  <a:pt x="3938" y="8333"/>
                  <a:pt x="4050" y="6667"/>
                  <a:pt x="4161" y="5000"/>
                </a:cubicBezTo>
                <a:lnTo>
                  <a:pt x="39120" y="5246"/>
                </a:lnTo>
              </a:path>
            </a:pathLst>
          </a:custGeom>
          <a:noFill/>
          <a:ln w="38100" cap="flat">
            <a:solidFill>
              <a:srgbClr val="E1666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8044039" y="1893398"/>
            <a:ext cx="4570864" cy="357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3" cstate="print"/>
          <a:stretch/>
        </p:blipFill>
        <p:spPr bwMode="auto">
          <a:xfrm>
            <a:off x="14968140" y="1109757"/>
            <a:ext cx="4294172" cy="4294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8"/>
          <p:cNvPicPr>
            <a:picLocks noChangeAspect="1" noChangeArrowheads="1"/>
          </p:cNvPicPr>
          <p:nvPr/>
        </p:nvPicPr>
        <p:blipFill>
          <a:blip r:embed="rId4" cstate="print"/>
          <a:stretch/>
        </p:blipFill>
        <p:spPr bwMode="auto">
          <a:xfrm>
            <a:off x="403772" y="1622227"/>
            <a:ext cx="5332812" cy="3999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object 16"/>
          <p:cNvSpPr txBox="1"/>
          <p:nvPr/>
        </p:nvSpPr>
        <p:spPr bwMode="auto">
          <a:xfrm>
            <a:off x="175052" y="5774939"/>
            <a:ext cx="5698690" cy="8370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defRPr/>
            </a:pPr>
            <a:r>
              <a:rPr lang="ru-RU" sz="4000" b="1" spc="25">
                <a:solidFill>
                  <a:srgbClr val="E1666D"/>
                </a:solidFill>
                <a:latin typeface="Open Sans Semibold"/>
                <a:cs typeface="Open Sans Semibold"/>
              </a:rPr>
              <a:t>АМПЛИПУЛЬС-5</a:t>
            </a:r>
            <a:endParaRPr lang="ru-RU" sz="4000" b="1" spc="25">
              <a:solidFill>
                <a:srgbClr val="485558"/>
              </a:solidFill>
              <a:latin typeface="Open Sans Semibold"/>
              <a:cs typeface="Open Sans Semibold"/>
            </a:endParaRPr>
          </a:p>
        </p:txBody>
      </p:sp>
      <p:sp>
        <p:nvSpPr>
          <p:cNvPr id="36" name="object 16"/>
          <p:cNvSpPr txBox="1"/>
          <p:nvPr/>
        </p:nvSpPr>
        <p:spPr bwMode="auto">
          <a:xfrm>
            <a:off x="14265881" y="5774939"/>
            <a:ext cx="5698690" cy="8370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defRPr/>
            </a:pPr>
            <a:r>
              <a:rPr lang="ru-RU" sz="4000" b="1" spc="25">
                <a:solidFill>
                  <a:srgbClr val="E1666D"/>
                </a:solidFill>
                <a:latin typeface="Open Sans Semibold"/>
                <a:cs typeface="Open Sans Semibold"/>
              </a:rPr>
              <a:t>АМПЛИПУЛЬС-5.2</a:t>
            </a:r>
            <a:endParaRPr lang="ru-RU" sz="4000" b="1" spc="25">
              <a:solidFill>
                <a:srgbClr val="485558"/>
              </a:solidFill>
              <a:latin typeface="Open Sans Semibold"/>
              <a:cs typeface="Open Sans Semibold"/>
            </a:endParaRPr>
          </a:p>
        </p:txBody>
      </p:sp>
      <p:sp>
        <p:nvSpPr>
          <p:cNvPr id="37" name="object 16"/>
          <p:cNvSpPr txBox="1"/>
          <p:nvPr/>
        </p:nvSpPr>
        <p:spPr bwMode="auto">
          <a:xfrm>
            <a:off x="6524452" y="5738620"/>
            <a:ext cx="7560839" cy="9355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defRPr/>
            </a:pPr>
            <a:r>
              <a:rPr lang="ru-RU" sz="4000" b="1" spc="25" dirty="0" smtClean="0">
                <a:solidFill>
                  <a:srgbClr val="E1666D"/>
                </a:solidFill>
                <a:latin typeface="Open Sans Semibold"/>
                <a:cs typeface="Open Sans Semibold"/>
              </a:rPr>
              <a:t>АМПЛИПУЛЬС-5.1</a:t>
            </a:r>
            <a:r>
              <a:rPr lang="en-US" sz="4000" b="1" spc="25" dirty="0" smtClean="0">
                <a:solidFill>
                  <a:srgbClr val="E1666D"/>
                </a:solidFill>
                <a:latin typeface="Open Sans Semibold"/>
                <a:cs typeface="Open Sans Semibold"/>
              </a:rPr>
              <a:t> – </a:t>
            </a:r>
            <a:r>
              <a:rPr lang="ru-RU" sz="4000" b="1" spc="25" dirty="0" smtClean="0">
                <a:solidFill>
                  <a:srgbClr val="E1666D"/>
                </a:solidFill>
                <a:latin typeface="Open Sans Semibold"/>
                <a:cs typeface="Open Sans Semibold"/>
              </a:rPr>
              <a:t>«МАЯК»</a:t>
            </a:r>
            <a:endParaRPr lang="ru-RU" sz="4000" b="1" spc="25" dirty="0">
              <a:solidFill>
                <a:srgbClr val="485558"/>
              </a:solidFill>
              <a:latin typeface="Open Sans Semibold"/>
              <a:cs typeface="Open Sans Semibold"/>
            </a:endParaRPr>
          </a:p>
        </p:txBody>
      </p:sp>
      <p:sp>
        <p:nvSpPr>
          <p:cNvPr id="40" name="TextBox 39"/>
          <p:cNvSpPr txBox="1"/>
          <p:nvPr/>
        </p:nvSpPr>
        <p:spPr bwMode="auto">
          <a:xfrm>
            <a:off x="11039309" y="7084719"/>
            <a:ext cx="940476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/>
              <a:buChar char="§"/>
              <a:defRPr/>
            </a:pPr>
            <a:r>
              <a:rPr lang="ru-RU" sz="3600" dirty="0">
                <a:solidFill>
                  <a:srgbClr val="F3F3F3"/>
                </a:solidFill>
                <a:latin typeface="Open Sans"/>
                <a:ea typeface="Open Sans"/>
                <a:cs typeface="Open Sans"/>
              </a:rPr>
              <a:t>100 % Российское производство</a:t>
            </a:r>
            <a:endParaRPr dirty="0"/>
          </a:p>
          <a:p>
            <a:pPr marL="457200" indent="-457200">
              <a:buFont typeface="Wingdings"/>
              <a:buChar char="§"/>
              <a:defRPr/>
            </a:pPr>
            <a:r>
              <a:rPr lang="ru-RU" sz="3600" dirty="0">
                <a:solidFill>
                  <a:srgbClr val="F3F3F3"/>
                </a:solidFill>
                <a:latin typeface="Open Sans"/>
                <a:ea typeface="Open Sans"/>
                <a:cs typeface="Open Sans"/>
              </a:rPr>
              <a:t>Напрямую от </a:t>
            </a:r>
            <a:r>
              <a:rPr lang="ru-RU" sz="3600" dirty="0" smtClean="0">
                <a:solidFill>
                  <a:srgbClr val="F3F3F3"/>
                </a:solidFill>
                <a:latin typeface="Open Sans"/>
                <a:ea typeface="Open Sans"/>
                <a:cs typeface="Open Sans"/>
              </a:rPr>
              <a:t>завода-изготовителя</a:t>
            </a:r>
            <a:endParaRPr dirty="0"/>
          </a:p>
          <a:p>
            <a:pPr marL="457200" indent="-457200">
              <a:buFont typeface="Wingdings"/>
              <a:buChar char="§"/>
              <a:defRPr/>
            </a:pPr>
            <a:r>
              <a:rPr lang="ru-RU" sz="3600" dirty="0">
                <a:solidFill>
                  <a:srgbClr val="F3F3F3"/>
                </a:solidFill>
                <a:latin typeface="Open Sans"/>
                <a:ea typeface="Open Sans"/>
                <a:cs typeface="Open Sans"/>
              </a:rPr>
              <a:t>Применяются материалы разрешенные в медицинской практике</a:t>
            </a:r>
            <a:endParaRPr dirty="0"/>
          </a:p>
          <a:p>
            <a:pPr marL="457200" indent="-457200">
              <a:buFont typeface="Wingdings"/>
              <a:buChar char="§"/>
              <a:defRPr/>
            </a:pPr>
            <a:r>
              <a:rPr lang="ru-RU" sz="3600" dirty="0">
                <a:solidFill>
                  <a:srgbClr val="F3F3F3"/>
                </a:solidFill>
                <a:latin typeface="Open Sans"/>
                <a:ea typeface="Open Sans"/>
                <a:cs typeface="Open Sans"/>
              </a:rPr>
              <a:t>Медицинское изделие имеет РУ</a:t>
            </a:r>
            <a:endParaRPr dirty="0"/>
          </a:p>
          <a:p>
            <a:pPr marL="457200" indent="-457200">
              <a:buFont typeface="Wingdings"/>
              <a:buChar char="§"/>
              <a:defRPr/>
            </a:pPr>
            <a:r>
              <a:rPr lang="ru-RU" sz="3600" dirty="0">
                <a:solidFill>
                  <a:srgbClr val="F3F3F3"/>
                </a:solidFill>
                <a:latin typeface="Open Sans"/>
                <a:ea typeface="Open Sans"/>
                <a:cs typeface="Open Sans"/>
              </a:rPr>
              <a:t>Отсутствие НДС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699916" y="1609450"/>
          <a:ext cx="16705855" cy="9310174"/>
        </p:xfrm>
        <a:graphic>
          <a:graphicData uri="http://schemas.openxmlformats.org/drawingml/2006/table">
            <a:tbl>
              <a:tblPr/>
              <a:tblGrid>
                <a:gridCol w="3937408"/>
                <a:gridCol w="3962589"/>
                <a:gridCol w="4199431"/>
                <a:gridCol w="4606427"/>
              </a:tblGrid>
              <a:tr h="3244456">
                <a:tc>
                  <a:txBody>
                    <a:bodyPr/>
                    <a:lstStyle/>
                    <a:p>
                      <a:pPr algn="ctr">
                        <a:buFont typeface="Arial"/>
                        <a:buNone/>
                        <a:defRPr/>
                      </a:pPr>
                      <a:r>
                        <a:rPr lang="ru-RU" sz="2800" b="1" dirty="0">
                          <a:solidFill>
                            <a:srgbClr val="485558"/>
                          </a:solidFill>
                          <a:latin typeface="Open Sans"/>
                          <a:ea typeface="Open Sans"/>
                          <a:cs typeface="Open Sans"/>
                        </a:rPr>
                        <a:t>Наименование</a:t>
                      </a:r>
                      <a:endParaRPr sz="2800" dirty="0">
                        <a:solidFill>
                          <a:srgbClr val="485558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  <a:p>
                      <a:pPr algn="ctr">
                        <a:buFont typeface="Arial"/>
                        <a:buNone/>
                        <a:defRPr/>
                      </a:pPr>
                      <a:r>
                        <a:rPr lang="ru-RU" sz="2800" b="1" dirty="0">
                          <a:solidFill>
                            <a:srgbClr val="485558"/>
                          </a:solidFill>
                          <a:latin typeface="Open Sans"/>
                          <a:ea typeface="Open Sans"/>
                          <a:cs typeface="Open Sans"/>
                        </a:rPr>
                        <a:t> прибора</a:t>
                      </a:r>
                      <a:endParaRPr sz="2800" dirty="0">
                        <a:solidFill>
                          <a:srgbClr val="485558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  <a:p>
                      <a:pPr algn="ctr">
                        <a:buFont typeface="Arial"/>
                        <a:buNone/>
                        <a:defRPr/>
                      </a:pPr>
                      <a:r>
                        <a:rPr lang="ru-RU" sz="2800" b="1" dirty="0">
                          <a:solidFill>
                            <a:srgbClr val="485558"/>
                          </a:solidFill>
                          <a:latin typeface="Open Sans"/>
                          <a:ea typeface="Open Sans"/>
                          <a:cs typeface="Open Sans"/>
                        </a:rPr>
                        <a:t>  и производителя</a:t>
                      </a:r>
                      <a:endParaRPr dirty="0"/>
                    </a:p>
                  </a:txBody>
                  <a:tcPr marL="3470" marR="3470" marT="347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8298AB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E1E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/>
                        <a:buNone/>
                        <a:defRPr/>
                      </a:pPr>
                      <a:r>
                        <a:rPr lang="ru-RU" sz="2800" b="1">
                          <a:solidFill>
                            <a:srgbClr val="E1666D"/>
                          </a:solidFill>
                          <a:latin typeface="Open Sans"/>
                          <a:ea typeface="Open Sans"/>
                          <a:cs typeface="Open Sans"/>
                        </a:rPr>
                        <a:t>Аппараты серии «Амплипульс 5.0»</a:t>
                      </a:r>
                      <a:endParaRPr sz="2800" b="1">
                        <a:solidFill>
                          <a:srgbClr val="E1666D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2800" b="1">
                          <a:solidFill>
                            <a:srgbClr val="E1666D"/>
                          </a:solidFill>
                          <a:latin typeface="Open Sans"/>
                          <a:ea typeface="Open Sans"/>
                          <a:cs typeface="Open Sans"/>
                        </a:rPr>
                        <a:t>«Амплипульс 5.1»</a:t>
                      </a:r>
                      <a:endParaRPr/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2800" b="1">
                          <a:solidFill>
                            <a:srgbClr val="E1666D"/>
                          </a:solidFill>
                          <a:latin typeface="Open Sans"/>
                          <a:ea typeface="Open Sans"/>
                          <a:cs typeface="Open Sans"/>
                        </a:rPr>
                        <a:t>«Амплипульс 5.2»</a:t>
                      </a:r>
                      <a:endParaRPr/>
                    </a:p>
                    <a:p>
                      <a:pPr algn="ctr">
                        <a:buFont typeface="Arial"/>
                        <a:buNone/>
                        <a:defRPr/>
                      </a:pPr>
                      <a:endParaRPr lang="ru-RU" sz="2800" b="1">
                        <a:solidFill>
                          <a:srgbClr val="E1666D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marL="3470" marR="3470" marT="3470" marB="0" anchor="ctr">
                    <a:lnL w="12700" algn="ctr">
                      <a:solidFill>
                        <a:srgbClr val="8298AB"/>
                      </a:solidFill>
                    </a:lnL>
                    <a:lnR w="12700" algn="ctr">
                      <a:solidFill>
                        <a:srgbClr val="8298AB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E1E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 b="1">
                          <a:solidFill>
                            <a:srgbClr val="485558"/>
                          </a:solidFill>
                          <a:latin typeface="Open Sans"/>
                          <a:ea typeface="Open Sans"/>
                          <a:cs typeface="Open Sans"/>
                        </a:rPr>
                        <a:t>Амплипульс-5ДС</a:t>
                      </a:r>
                      <a:endParaRPr sz="2800">
                        <a:solidFill>
                          <a:srgbClr val="485558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 b="1">
                          <a:solidFill>
                            <a:srgbClr val="485558"/>
                          </a:solidFill>
                          <a:latin typeface="Open Sans"/>
                          <a:ea typeface="Open Sans"/>
                          <a:cs typeface="Open Sans"/>
                        </a:rPr>
                        <a:t> ООО «СПДС», </a:t>
                      </a:r>
                      <a:br>
                        <a:rPr lang="ru-RU" sz="2800" b="1">
                          <a:solidFill>
                            <a:srgbClr val="485558"/>
                          </a:solidFill>
                          <a:latin typeface="Open Sans"/>
                          <a:ea typeface="Open Sans"/>
                          <a:cs typeface="Open Sans"/>
                        </a:rPr>
                      </a:br>
                      <a:r>
                        <a:rPr lang="ru-RU" sz="2800" b="1">
                          <a:solidFill>
                            <a:srgbClr val="485558"/>
                          </a:solidFill>
                          <a:latin typeface="Open Sans"/>
                          <a:ea typeface="Open Sans"/>
                          <a:cs typeface="Open Sans"/>
                        </a:rPr>
                        <a:t>г. Ярославль</a:t>
                      </a:r>
                      <a:endParaRPr/>
                    </a:p>
                  </a:txBody>
                  <a:tcPr marL="3470" marR="3470" marT="3470" marB="0" anchor="ctr">
                    <a:lnL w="12700" algn="ctr">
                      <a:solidFill>
                        <a:srgbClr val="8298AB"/>
                      </a:solidFill>
                    </a:lnL>
                    <a:lnR w="12700" algn="ctr">
                      <a:solidFill>
                        <a:srgbClr val="8298AB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E1E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/>
                        <a:buNone/>
                        <a:defRPr/>
                      </a:pPr>
                      <a:r>
                        <a:rPr lang="ru-RU" sz="2800" b="1">
                          <a:solidFill>
                            <a:srgbClr val="485558"/>
                          </a:solidFill>
                          <a:latin typeface="Open Sans"/>
                          <a:ea typeface="Open Sans"/>
                          <a:cs typeface="Open Sans"/>
                        </a:rPr>
                        <a:t>Элескулап </a:t>
                      </a:r>
                      <a:endParaRPr/>
                    </a:p>
                    <a:p>
                      <a:pPr algn="ctr">
                        <a:buFont typeface="Arial"/>
                        <a:buNone/>
                        <a:defRPr/>
                      </a:pPr>
                      <a:r>
                        <a:rPr lang="ru-RU" sz="2800" b="1">
                          <a:solidFill>
                            <a:srgbClr val="485558"/>
                          </a:solidFill>
                          <a:latin typeface="Open Sans"/>
                          <a:ea typeface="Open Sans"/>
                          <a:cs typeface="Open Sans"/>
                        </a:rPr>
                        <a:t>ООО «МедТеКо»,</a:t>
                      </a:r>
                      <a:endParaRPr sz="2800">
                        <a:solidFill>
                          <a:srgbClr val="485558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  <a:p>
                      <a:pPr algn="ctr">
                        <a:buFont typeface="Arial"/>
                        <a:buNone/>
                        <a:defRPr/>
                      </a:pPr>
                      <a:r>
                        <a:rPr lang="ru-RU" sz="2800" b="1">
                          <a:solidFill>
                            <a:srgbClr val="485558"/>
                          </a:solidFill>
                          <a:latin typeface="Open Sans"/>
                          <a:ea typeface="Open Sans"/>
                          <a:cs typeface="Open Sans"/>
                        </a:rPr>
                        <a:t> г. Москва </a:t>
                      </a:r>
                      <a:endParaRPr lang="en-US" sz="2800" b="1">
                        <a:solidFill>
                          <a:srgbClr val="485558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2800" b="1">
                        <a:solidFill>
                          <a:srgbClr val="485558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marL="3470" marR="3470" marT="3470" marB="0" anchor="ctr">
                    <a:lnL w="12700" algn="ctr">
                      <a:solidFill>
                        <a:srgbClr val="8298AB"/>
                      </a:solidFill>
                    </a:lnL>
                    <a:lnR w="12700" algn="ctr">
                      <a:solidFill>
                        <a:srgbClr val="8298AB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E1E6E7"/>
                    </a:solidFill>
                  </a:tcPr>
                </a:tc>
              </a:tr>
              <a:tr h="1049438">
                <a:tc>
                  <a:txBody>
                    <a:bodyPr/>
                    <a:lstStyle/>
                    <a:p>
                      <a:pPr algn="ctr">
                        <a:buFont typeface="Arial"/>
                        <a:buNone/>
                        <a:defRPr/>
                      </a:pPr>
                      <a:r>
                        <a:rPr lang="ru-RU" sz="2800">
                          <a:solidFill>
                            <a:srgbClr val="485558"/>
                          </a:solidFill>
                          <a:latin typeface="Open Sans"/>
                          <a:ea typeface="Open Sans"/>
                          <a:cs typeface="Open Sans"/>
                        </a:rPr>
                        <a:t>Категория пациентов</a:t>
                      </a:r>
                      <a:endParaRPr/>
                    </a:p>
                  </a:txBody>
                  <a:tcPr marL="3470" marR="3470" marT="347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8298AB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E1E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/>
                        <a:buNone/>
                        <a:defRPr/>
                      </a:pPr>
                      <a:r>
                        <a:rPr lang="ru-RU" sz="2800" b="1">
                          <a:solidFill>
                            <a:srgbClr val="E1666D"/>
                          </a:solidFill>
                          <a:latin typeface="Open Sans"/>
                          <a:ea typeface="Open Sans"/>
                          <a:cs typeface="Open Sans"/>
                        </a:rPr>
                        <a:t>Взрослые,</a:t>
                      </a:r>
                      <a:endParaRPr/>
                    </a:p>
                    <a:p>
                      <a:pPr algn="ctr">
                        <a:buFont typeface="Arial"/>
                        <a:buNone/>
                        <a:defRPr/>
                      </a:pPr>
                      <a:r>
                        <a:rPr lang="ru-RU" sz="2800" b="1">
                          <a:solidFill>
                            <a:srgbClr val="E1666D"/>
                          </a:solidFill>
                          <a:latin typeface="Open Sans"/>
                          <a:ea typeface="Open Sans"/>
                          <a:cs typeface="Open Sans"/>
                        </a:rPr>
                        <a:t> дети (от 3 мес.)</a:t>
                      </a:r>
                      <a:endParaRPr/>
                    </a:p>
                  </a:txBody>
                  <a:tcPr marL="3470" marR="3470" marT="3470" marB="0" anchor="ctr">
                    <a:lnL w="12700" algn="ctr">
                      <a:solidFill>
                        <a:srgbClr val="8298AB"/>
                      </a:solidFill>
                    </a:lnL>
                    <a:lnR w="12700" algn="ctr">
                      <a:solidFill>
                        <a:srgbClr val="8298AB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E1E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/>
                        <a:buNone/>
                        <a:defRPr/>
                      </a:pPr>
                      <a:r>
                        <a:rPr lang="ru-RU" sz="2800">
                          <a:solidFill>
                            <a:srgbClr val="485558"/>
                          </a:solidFill>
                          <a:latin typeface="Open Sans"/>
                          <a:ea typeface="Open Sans"/>
                          <a:cs typeface="Open Sans"/>
                        </a:rPr>
                        <a:t>Взрослые</a:t>
                      </a:r>
                      <a:endParaRPr/>
                    </a:p>
                  </a:txBody>
                  <a:tcPr marL="3470" marR="3470" marT="3470" marB="0" anchor="ctr">
                    <a:lnL w="12700" algn="ctr">
                      <a:solidFill>
                        <a:srgbClr val="8298AB"/>
                      </a:solidFill>
                    </a:lnL>
                    <a:lnR w="12700" algn="ctr">
                      <a:solidFill>
                        <a:srgbClr val="8298AB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E1E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/>
                        <a:buNone/>
                        <a:defRPr/>
                      </a:pPr>
                      <a:r>
                        <a:rPr lang="ru-RU" sz="2800">
                          <a:solidFill>
                            <a:srgbClr val="485558"/>
                          </a:solidFill>
                          <a:latin typeface="Open Sans"/>
                          <a:ea typeface="Open Sans"/>
                          <a:cs typeface="Open Sans"/>
                        </a:rPr>
                        <a:t>Взрослые</a:t>
                      </a:r>
                      <a:endParaRPr/>
                    </a:p>
                  </a:txBody>
                  <a:tcPr marL="3470" marR="3470" marT="3470" marB="0" anchor="ctr">
                    <a:lnL w="12700" algn="ctr">
                      <a:solidFill>
                        <a:srgbClr val="8298AB"/>
                      </a:solidFill>
                    </a:lnL>
                    <a:lnR w="12700" algn="ctr">
                      <a:solidFill>
                        <a:srgbClr val="8298AB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E1E6E7"/>
                    </a:solidFill>
                  </a:tcPr>
                </a:tc>
              </a:tr>
              <a:tr h="1600260">
                <a:tc>
                  <a:txBody>
                    <a:bodyPr/>
                    <a:lstStyle/>
                    <a:p>
                      <a:pPr algn="ctr">
                        <a:buFont typeface="Arial"/>
                        <a:buNone/>
                        <a:defRPr/>
                      </a:pPr>
                      <a:r>
                        <a:rPr lang="ru-RU" sz="2800" b="0" i="0">
                          <a:solidFill>
                            <a:srgbClr val="485558"/>
                          </a:solidFill>
                          <a:latin typeface="Open Sans"/>
                          <a:ea typeface="Open Sans"/>
                          <a:cs typeface="Open Sans"/>
                        </a:rPr>
                        <a:t>Возможность  работы в двухканальном режиме</a:t>
                      </a:r>
                      <a:endParaRPr lang="ru-RU" sz="2800">
                        <a:solidFill>
                          <a:srgbClr val="485558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marL="1130" marR="1130" marT="113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8298AB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E1E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/>
                        <a:buNone/>
                        <a:defRPr/>
                      </a:pPr>
                      <a:r>
                        <a:rPr lang="ru-RU" sz="2800" b="1">
                          <a:solidFill>
                            <a:srgbClr val="E1666D"/>
                          </a:solidFill>
                          <a:latin typeface="Open Sans"/>
                          <a:ea typeface="Open Sans"/>
                          <a:cs typeface="Open Sans"/>
                        </a:rPr>
                        <a:t>да </a:t>
                      </a:r>
                      <a:endParaRPr/>
                    </a:p>
                  </a:txBody>
                  <a:tcPr marL="1130" marR="1130" marT="1130" marB="0" anchor="ctr">
                    <a:lnL w="12700" algn="ctr">
                      <a:solidFill>
                        <a:srgbClr val="8298AB"/>
                      </a:solidFill>
                    </a:lnL>
                    <a:lnR w="12700" algn="ctr">
                      <a:solidFill>
                        <a:srgbClr val="8298AB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E1E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/>
                        <a:buNone/>
                        <a:defRPr/>
                      </a:pPr>
                      <a:r>
                        <a:rPr lang="ru-RU" sz="2800">
                          <a:solidFill>
                            <a:srgbClr val="485558"/>
                          </a:solidFill>
                          <a:latin typeface="Open Sans"/>
                          <a:ea typeface="Open Sans"/>
                          <a:cs typeface="Open Sans"/>
                        </a:rPr>
                        <a:t>нет</a:t>
                      </a:r>
                      <a:endParaRPr/>
                    </a:p>
                  </a:txBody>
                  <a:tcPr marL="1130" marR="1130" marT="1130" marB="0" anchor="ctr">
                    <a:lnL w="12700" algn="ctr">
                      <a:solidFill>
                        <a:srgbClr val="8298AB"/>
                      </a:solidFill>
                    </a:lnL>
                    <a:lnR w="12700" algn="ctr">
                      <a:solidFill>
                        <a:srgbClr val="8298AB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E1E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2800">
                        <a:solidFill>
                          <a:srgbClr val="485558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2800">
                          <a:solidFill>
                            <a:srgbClr val="485558"/>
                          </a:solidFill>
                          <a:latin typeface="Open Sans"/>
                          <a:ea typeface="Open Sans"/>
                          <a:cs typeface="Open Sans"/>
                        </a:rPr>
                        <a:t>нет</a:t>
                      </a:r>
                      <a:endParaRPr sz="2800">
                        <a:solidFill>
                          <a:srgbClr val="485558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  <a:p>
                      <a:pPr algn="ctr">
                        <a:buFont typeface="Arial"/>
                        <a:buNone/>
                        <a:defRPr/>
                      </a:pPr>
                      <a:endParaRPr lang="ru-RU" sz="2800">
                        <a:solidFill>
                          <a:srgbClr val="485558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marL="1130" marR="1130" marT="1130" marB="0" anchor="ctr">
                    <a:lnL w="12700" algn="ctr">
                      <a:solidFill>
                        <a:srgbClr val="8298AB"/>
                      </a:solidFill>
                    </a:lnL>
                    <a:lnR w="12700" algn="ctr">
                      <a:solidFill>
                        <a:srgbClr val="8298AB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E1E6E7"/>
                    </a:solidFill>
                  </a:tcPr>
                </a:tc>
              </a:tr>
              <a:tr h="1697438">
                <a:tc>
                  <a:txBody>
                    <a:bodyPr/>
                    <a:lstStyle/>
                    <a:p>
                      <a:pPr algn="ctr">
                        <a:buFont typeface="Arial"/>
                        <a:buNone/>
                        <a:defRPr/>
                      </a:pPr>
                      <a:r>
                        <a:rPr lang="ru-RU" sz="2800">
                          <a:solidFill>
                            <a:srgbClr val="485558"/>
                          </a:solidFill>
                          <a:latin typeface="Open Sans"/>
                          <a:ea typeface="Open Sans"/>
                          <a:cs typeface="Open Sans"/>
                        </a:rPr>
                        <a:t>Комплектность</a:t>
                      </a:r>
                      <a:endParaRPr/>
                    </a:p>
                  </a:txBody>
                  <a:tcPr marL="1130" marR="1130" marT="113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8298AB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E1E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en-US" sz="2800" b="1">
                          <a:solidFill>
                            <a:srgbClr val="E1666D"/>
                          </a:solidFill>
                          <a:latin typeface="Open Sans"/>
                          <a:ea typeface="Open Sans"/>
                          <a:cs typeface="Open Sans"/>
                        </a:rPr>
                        <a:t> </a:t>
                      </a:r>
                      <a:r>
                        <a:rPr lang="ru-RU" sz="2800" b="1">
                          <a:solidFill>
                            <a:srgbClr val="E1666D"/>
                          </a:solidFill>
                          <a:latin typeface="Open Sans"/>
                          <a:ea typeface="Open Sans"/>
                          <a:cs typeface="Open Sans"/>
                        </a:rPr>
                        <a:t>Расширенная комплектация</a:t>
                      </a:r>
                      <a:endParaRPr sz="2800" b="1">
                        <a:solidFill>
                          <a:srgbClr val="E1666D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2800" b="1">
                          <a:solidFill>
                            <a:srgbClr val="E1666D"/>
                          </a:solidFill>
                          <a:latin typeface="Open Sans"/>
                          <a:ea typeface="Open Sans"/>
                          <a:cs typeface="Open Sans"/>
                        </a:rPr>
                        <a:t> для лечения ряда заболеваний</a:t>
                      </a:r>
                      <a:endParaRPr/>
                    </a:p>
                  </a:txBody>
                  <a:tcPr marL="1130" marR="1130" marT="1130" marB="0" anchor="ctr">
                    <a:lnL w="12700" algn="ctr">
                      <a:solidFill>
                        <a:srgbClr val="8298AB"/>
                      </a:solidFill>
                    </a:lnL>
                    <a:lnR w="12700" algn="ctr">
                      <a:solidFill>
                        <a:srgbClr val="8298AB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E1E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/>
                        <a:buNone/>
                        <a:defRPr/>
                      </a:pPr>
                      <a:r>
                        <a:rPr lang="ru-RU" sz="2800">
                          <a:solidFill>
                            <a:srgbClr val="485558"/>
                          </a:solidFill>
                          <a:latin typeface="Open Sans"/>
                          <a:ea typeface="Open Sans"/>
                          <a:cs typeface="Open Sans"/>
                        </a:rPr>
                        <a:t>14 одноразовых электродов различного размера</a:t>
                      </a:r>
                      <a:endParaRPr/>
                    </a:p>
                  </a:txBody>
                  <a:tcPr marL="1130" marR="1130" marT="1130" marB="0" anchor="ctr">
                    <a:lnL w="12700" algn="ctr">
                      <a:solidFill>
                        <a:srgbClr val="8298AB"/>
                      </a:solidFill>
                    </a:lnL>
                    <a:lnR w="12700" algn="ctr">
                      <a:solidFill>
                        <a:srgbClr val="8298AB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E1E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2800">
                          <a:solidFill>
                            <a:srgbClr val="485558"/>
                          </a:solidFill>
                          <a:latin typeface="Open Sans"/>
                          <a:ea typeface="Open Sans"/>
                          <a:cs typeface="Open Sans"/>
                        </a:rPr>
                        <a:t>14 электродов</a:t>
                      </a:r>
                      <a:endParaRPr sz="2800">
                        <a:solidFill>
                          <a:srgbClr val="485558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2800">
                          <a:solidFill>
                            <a:srgbClr val="485558"/>
                          </a:solidFill>
                          <a:latin typeface="Open Sans"/>
                          <a:ea typeface="Open Sans"/>
                          <a:cs typeface="Open Sans"/>
                        </a:rPr>
                        <a:t> различного размера</a:t>
                      </a:r>
                      <a:endParaRPr sz="2800">
                        <a:solidFill>
                          <a:srgbClr val="485558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  <a:p>
                      <a:pPr algn="ctr">
                        <a:buFont typeface="Arial"/>
                        <a:buNone/>
                        <a:defRPr/>
                      </a:pPr>
                      <a:endParaRPr lang="ru-RU" sz="2800">
                        <a:solidFill>
                          <a:srgbClr val="485558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marL="1130" marR="1130" marT="1130" marB="0" anchor="ctr">
                    <a:lnL w="12700" algn="ctr">
                      <a:solidFill>
                        <a:srgbClr val="8298AB"/>
                      </a:solidFill>
                    </a:lnL>
                    <a:lnR w="12700" algn="ctr">
                      <a:solidFill>
                        <a:srgbClr val="8298AB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E1E6E7"/>
                    </a:solidFill>
                  </a:tcPr>
                </a:tc>
              </a:tr>
              <a:tr h="1697438">
                <a:tc>
                  <a:txBody>
                    <a:bodyPr/>
                    <a:lstStyle/>
                    <a:p>
                      <a:pPr algn="ctr">
                        <a:buFont typeface="Arial"/>
                        <a:buNone/>
                        <a:defRPr/>
                      </a:pPr>
                      <a:r>
                        <a:rPr lang="ru-RU" sz="2800" b="0" i="0">
                          <a:solidFill>
                            <a:srgbClr val="485558"/>
                          </a:solidFill>
                          <a:latin typeface="Open Sans"/>
                          <a:ea typeface="Open Sans"/>
                          <a:cs typeface="Open Sans"/>
                        </a:rPr>
                        <a:t>Время работы</a:t>
                      </a:r>
                      <a:endParaRPr sz="2800">
                        <a:solidFill>
                          <a:srgbClr val="485558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  <a:p>
                      <a:pPr algn="ctr">
                        <a:buFont typeface="Arial"/>
                        <a:buNone/>
                        <a:defRPr/>
                      </a:pPr>
                      <a:r>
                        <a:rPr lang="ru-RU" sz="2800" b="0" i="0">
                          <a:solidFill>
                            <a:srgbClr val="485558"/>
                          </a:solidFill>
                          <a:latin typeface="Open Sans"/>
                          <a:ea typeface="Open Sans"/>
                          <a:cs typeface="Open Sans"/>
                        </a:rPr>
                        <a:t> в повторно-кратковременном режиме, час</a:t>
                      </a:r>
                      <a:endParaRPr lang="ru-RU" sz="2800">
                        <a:solidFill>
                          <a:srgbClr val="485558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marL="1130" marR="1130" marT="113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8298AB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E1E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/>
                        <a:buNone/>
                        <a:defRPr/>
                      </a:pPr>
                      <a:r>
                        <a:rPr lang="ru-RU" sz="2800" b="1">
                          <a:solidFill>
                            <a:srgbClr val="E1666D"/>
                          </a:solidFill>
                          <a:latin typeface="Open Sans"/>
                          <a:ea typeface="Open Sans"/>
                          <a:cs typeface="Open Sans"/>
                        </a:rPr>
                        <a:t>8</a:t>
                      </a:r>
                      <a:endParaRPr/>
                    </a:p>
                  </a:txBody>
                  <a:tcPr marL="1130" marR="1130" marT="1130" marB="0" anchor="ctr">
                    <a:lnL w="12700" algn="ctr">
                      <a:solidFill>
                        <a:srgbClr val="8298AB"/>
                      </a:solidFill>
                    </a:lnL>
                    <a:lnR w="12700" algn="ctr">
                      <a:solidFill>
                        <a:srgbClr val="8298AB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E1E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/>
                        <a:buNone/>
                        <a:defRPr/>
                      </a:pPr>
                      <a:r>
                        <a:rPr lang="ru-RU" sz="2800" dirty="0">
                          <a:solidFill>
                            <a:srgbClr val="485558"/>
                          </a:solidFill>
                          <a:latin typeface="Open Sans"/>
                          <a:ea typeface="Open Sans"/>
                          <a:cs typeface="Open Sans"/>
                        </a:rPr>
                        <a:t>6</a:t>
                      </a:r>
                      <a:endParaRPr dirty="0"/>
                    </a:p>
                  </a:txBody>
                  <a:tcPr marL="1130" marR="1130" marT="1130" marB="0" anchor="ctr">
                    <a:lnL w="12700" algn="ctr">
                      <a:solidFill>
                        <a:srgbClr val="8298AB"/>
                      </a:solidFill>
                    </a:lnL>
                    <a:lnR w="12700" algn="ctr">
                      <a:solidFill>
                        <a:srgbClr val="8298AB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E1E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endParaRPr lang="ru-RU" sz="2800">
                        <a:solidFill>
                          <a:srgbClr val="485558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  <a:p>
                      <a:pPr marL="0" marR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defRPr/>
                      </a:pPr>
                      <a:r>
                        <a:rPr lang="ru-RU" sz="2800">
                          <a:solidFill>
                            <a:srgbClr val="485558"/>
                          </a:solidFill>
                          <a:latin typeface="Open Sans"/>
                          <a:ea typeface="Open Sans"/>
                          <a:cs typeface="Open Sans"/>
                        </a:rPr>
                        <a:t>6</a:t>
                      </a:r>
                      <a:endParaRPr sz="2800">
                        <a:solidFill>
                          <a:srgbClr val="485558"/>
                        </a:solidFill>
                        <a:latin typeface="Open Sans"/>
                        <a:ea typeface="Open Sans"/>
                        <a:cs typeface="Open Sans"/>
                      </a:endParaRPr>
                    </a:p>
                  </a:txBody>
                  <a:tcPr marL="1130" marR="1130" marT="1130" marB="0" anchor="ctr">
                    <a:lnL w="12700" algn="ctr">
                      <a:solidFill>
                        <a:srgbClr val="8298AB"/>
                      </a:solidFill>
                    </a:lnL>
                    <a:lnR w="12700" algn="ctr">
                      <a:solidFill>
                        <a:srgbClr val="8298AB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  <a:solidFill>
                      <a:srgbClr val="E1E6E7"/>
                    </a:solidFill>
                  </a:tcPr>
                </a:tc>
              </a:tr>
            </a:tbl>
          </a:graphicData>
        </a:graphic>
      </p:graphicFrame>
      <p:sp>
        <p:nvSpPr>
          <p:cNvPr id="3" name="object 2"/>
          <p:cNvSpPr txBox="1"/>
          <p:nvPr/>
        </p:nvSpPr>
        <p:spPr bwMode="auto">
          <a:xfrm>
            <a:off x="565682" y="289249"/>
            <a:ext cx="18128957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9"/>
              </a:spcBef>
              <a:defRPr/>
            </a:pPr>
            <a:r>
              <a:rPr lang="ru-RU" sz="6000" b="1" spc="25">
                <a:solidFill>
                  <a:srgbClr val="E1666D"/>
                </a:solidFill>
                <a:latin typeface="Open Sans Semibold"/>
                <a:ea typeface="Arial"/>
                <a:cs typeface="Open Sans Semibold"/>
              </a:rPr>
              <a:t>НАШИ </a:t>
            </a:r>
            <a:r>
              <a:rPr lang="ru-RU" sz="6000" b="1" spc="25" smtClean="0">
                <a:solidFill>
                  <a:srgbClr val="E1666D"/>
                </a:solidFill>
                <a:latin typeface="Open Sans Semibold"/>
                <a:ea typeface="Arial"/>
                <a:cs typeface="Open Sans Semibold"/>
              </a:rPr>
              <a:t>ПРЕИМУЩЕСТВА</a:t>
            </a:r>
            <a:endParaRPr dirty="0"/>
          </a:p>
        </p:txBody>
      </p:sp>
      <p:sp>
        <p:nvSpPr>
          <p:cNvPr id="4" name="Freeform 61"/>
          <p:cNvSpPr/>
          <p:nvPr/>
        </p:nvSpPr>
        <p:spPr bwMode="auto">
          <a:xfrm rot="10800000">
            <a:off x="8626" y="1114647"/>
            <a:ext cx="11412369" cy="291556"/>
          </a:xfrm>
          <a:custGeom>
            <a:avLst/>
            <a:gdLst>
              <a:gd name="T0" fmla="*/ 0 w 3057"/>
              <a:gd name="T1" fmla="*/ 188 h 376"/>
              <a:gd name="T2" fmla="*/ 1011 w 3057"/>
              <a:gd name="T3" fmla="*/ 188 h 376"/>
              <a:gd name="T4" fmla="*/ 1113 w 3057"/>
              <a:gd name="T5" fmla="*/ 0 h 376"/>
              <a:gd name="T6" fmla="*/ 1170 w 3057"/>
              <a:gd name="T7" fmla="*/ 376 h 376"/>
              <a:gd name="T8" fmla="*/ 1272 w 3057"/>
              <a:gd name="T9" fmla="*/ 188 h 376"/>
              <a:gd name="T10" fmla="*/ 3057 w 3057"/>
              <a:gd name="T11" fmla="*/ 188 h 376"/>
              <a:gd name="connsiteX0" fmla="*/ 0 w 16620"/>
              <a:gd name="connsiteY0" fmla="*/ 5000 h 10000"/>
              <a:gd name="connsiteX1" fmla="*/ 3307 w 16620"/>
              <a:gd name="connsiteY1" fmla="*/ 5000 h 10000"/>
              <a:gd name="connsiteX2" fmla="*/ 3641 w 16620"/>
              <a:gd name="connsiteY2" fmla="*/ 0 h 10000"/>
              <a:gd name="connsiteX3" fmla="*/ 3827 w 16620"/>
              <a:gd name="connsiteY3" fmla="*/ 10000 h 10000"/>
              <a:gd name="connsiteX4" fmla="*/ 4161 w 16620"/>
              <a:gd name="connsiteY4" fmla="*/ 5000 h 10000"/>
              <a:gd name="connsiteX5" fmla="*/ 16620 w 16620"/>
              <a:gd name="connsiteY5" fmla="*/ 5246 h 10000"/>
              <a:gd name="connsiteX0" fmla="*/ 0 w 39120"/>
              <a:gd name="connsiteY0" fmla="*/ 5000 h 10000"/>
              <a:gd name="connsiteX1" fmla="*/ 3307 w 39120"/>
              <a:gd name="connsiteY1" fmla="*/ 5000 h 10000"/>
              <a:gd name="connsiteX2" fmla="*/ 3641 w 39120"/>
              <a:gd name="connsiteY2" fmla="*/ 0 h 10000"/>
              <a:gd name="connsiteX3" fmla="*/ 3827 w 39120"/>
              <a:gd name="connsiteY3" fmla="*/ 10000 h 10000"/>
              <a:gd name="connsiteX4" fmla="*/ 4161 w 39120"/>
              <a:gd name="connsiteY4" fmla="*/ 5000 h 10000"/>
              <a:gd name="connsiteX5" fmla="*/ 39120 w 39120"/>
              <a:gd name="connsiteY5" fmla="*/ 524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20" h="10000" extrusionOk="0">
                <a:moveTo>
                  <a:pt x="0" y="5000"/>
                </a:moveTo>
                <a:lnTo>
                  <a:pt x="3307" y="5000"/>
                </a:lnTo>
                <a:cubicBezTo>
                  <a:pt x="3418" y="3333"/>
                  <a:pt x="3530" y="1667"/>
                  <a:pt x="3641" y="0"/>
                </a:cubicBezTo>
                <a:lnTo>
                  <a:pt x="3827" y="10000"/>
                </a:lnTo>
                <a:cubicBezTo>
                  <a:pt x="3938" y="8333"/>
                  <a:pt x="4050" y="6667"/>
                  <a:pt x="4161" y="5000"/>
                </a:cubicBezTo>
                <a:lnTo>
                  <a:pt x="39120" y="5246"/>
                </a:lnTo>
              </a:path>
            </a:pathLst>
          </a:custGeom>
          <a:noFill/>
          <a:ln w="38100" cap="flat">
            <a:solidFill>
              <a:srgbClr val="E1666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 txBox="1"/>
          <p:nvPr/>
        </p:nvSpPr>
        <p:spPr bwMode="auto">
          <a:xfrm>
            <a:off x="565682" y="289249"/>
            <a:ext cx="18128957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9"/>
              </a:spcBef>
              <a:defRPr/>
            </a:pPr>
            <a:r>
              <a:rPr lang="ru-RU" sz="6000" b="1" spc="25">
                <a:solidFill>
                  <a:srgbClr val="E1666D"/>
                </a:solidFill>
                <a:latin typeface="Open Sans Semibold"/>
                <a:ea typeface="Arial"/>
                <a:cs typeface="Open Sans Semibold"/>
              </a:rPr>
              <a:t>МЫ ГОТОВЫ К СОТРУДНИЧЕСТВУ</a:t>
            </a:r>
            <a:endParaRPr/>
          </a:p>
        </p:txBody>
      </p:sp>
      <p:sp>
        <p:nvSpPr>
          <p:cNvPr id="5" name="Freeform 61"/>
          <p:cNvSpPr/>
          <p:nvPr/>
        </p:nvSpPr>
        <p:spPr bwMode="auto">
          <a:xfrm rot="10800000">
            <a:off x="-1" y="1266117"/>
            <a:ext cx="14805372" cy="284102"/>
          </a:xfrm>
          <a:custGeom>
            <a:avLst/>
            <a:gdLst>
              <a:gd name="T0" fmla="*/ 0 w 3057"/>
              <a:gd name="T1" fmla="*/ 188 h 376"/>
              <a:gd name="T2" fmla="*/ 1011 w 3057"/>
              <a:gd name="T3" fmla="*/ 188 h 376"/>
              <a:gd name="T4" fmla="*/ 1113 w 3057"/>
              <a:gd name="T5" fmla="*/ 0 h 376"/>
              <a:gd name="T6" fmla="*/ 1170 w 3057"/>
              <a:gd name="T7" fmla="*/ 376 h 376"/>
              <a:gd name="T8" fmla="*/ 1272 w 3057"/>
              <a:gd name="T9" fmla="*/ 188 h 376"/>
              <a:gd name="T10" fmla="*/ 3057 w 3057"/>
              <a:gd name="T11" fmla="*/ 188 h 376"/>
              <a:gd name="connsiteX0" fmla="*/ 0 w 16620"/>
              <a:gd name="connsiteY0" fmla="*/ 5000 h 10000"/>
              <a:gd name="connsiteX1" fmla="*/ 3307 w 16620"/>
              <a:gd name="connsiteY1" fmla="*/ 5000 h 10000"/>
              <a:gd name="connsiteX2" fmla="*/ 3641 w 16620"/>
              <a:gd name="connsiteY2" fmla="*/ 0 h 10000"/>
              <a:gd name="connsiteX3" fmla="*/ 3827 w 16620"/>
              <a:gd name="connsiteY3" fmla="*/ 10000 h 10000"/>
              <a:gd name="connsiteX4" fmla="*/ 4161 w 16620"/>
              <a:gd name="connsiteY4" fmla="*/ 5000 h 10000"/>
              <a:gd name="connsiteX5" fmla="*/ 16620 w 16620"/>
              <a:gd name="connsiteY5" fmla="*/ 5246 h 10000"/>
              <a:gd name="connsiteX0" fmla="*/ 0 w 39120"/>
              <a:gd name="connsiteY0" fmla="*/ 5000 h 10000"/>
              <a:gd name="connsiteX1" fmla="*/ 3307 w 39120"/>
              <a:gd name="connsiteY1" fmla="*/ 5000 h 10000"/>
              <a:gd name="connsiteX2" fmla="*/ 3641 w 39120"/>
              <a:gd name="connsiteY2" fmla="*/ 0 h 10000"/>
              <a:gd name="connsiteX3" fmla="*/ 3827 w 39120"/>
              <a:gd name="connsiteY3" fmla="*/ 10000 h 10000"/>
              <a:gd name="connsiteX4" fmla="*/ 4161 w 39120"/>
              <a:gd name="connsiteY4" fmla="*/ 5000 h 10000"/>
              <a:gd name="connsiteX5" fmla="*/ 39120 w 39120"/>
              <a:gd name="connsiteY5" fmla="*/ 524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20" h="10000" extrusionOk="0">
                <a:moveTo>
                  <a:pt x="0" y="5000"/>
                </a:moveTo>
                <a:lnTo>
                  <a:pt x="3307" y="5000"/>
                </a:lnTo>
                <a:cubicBezTo>
                  <a:pt x="3418" y="3333"/>
                  <a:pt x="3530" y="1667"/>
                  <a:pt x="3641" y="0"/>
                </a:cubicBezTo>
                <a:lnTo>
                  <a:pt x="3827" y="10000"/>
                </a:lnTo>
                <a:cubicBezTo>
                  <a:pt x="3938" y="8333"/>
                  <a:pt x="4050" y="6667"/>
                  <a:pt x="4161" y="5000"/>
                </a:cubicBezTo>
                <a:lnTo>
                  <a:pt x="39120" y="5246"/>
                </a:lnTo>
              </a:path>
            </a:pathLst>
          </a:custGeom>
          <a:noFill/>
          <a:ln w="38100" cap="flat">
            <a:solidFill>
              <a:srgbClr val="E1666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 bwMode="auto">
          <a:xfrm>
            <a:off x="3068068" y="3062387"/>
            <a:ext cx="1512168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ru-RU" sz="4800" b="1" dirty="0">
                <a:solidFill>
                  <a:srgbClr val="485558"/>
                </a:solidFill>
                <a:latin typeface="Open Sans"/>
                <a:ea typeface="Open Sans"/>
                <a:cs typeface="Open Sans"/>
              </a:rPr>
              <a:t>Цены от </a:t>
            </a:r>
            <a:r>
              <a:rPr lang="ru-RU" sz="4800" b="1" dirty="0" smtClean="0">
                <a:solidFill>
                  <a:srgbClr val="485558"/>
                </a:solidFill>
                <a:latin typeface="Open Sans"/>
                <a:ea typeface="Open Sans"/>
                <a:cs typeface="Open Sans"/>
              </a:rPr>
              <a:t>завода-изготовителя</a:t>
            </a:r>
            <a:endParaRPr dirty="0"/>
          </a:p>
          <a:p>
            <a:pPr>
              <a:lnSpc>
                <a:spcPct val="200000"/>
              </a:lnSpc>
              <a:defRPr/>
            </a:pPr>
            <a:r>
              <a:rPr lang="ru-RU" sz="4800" b="1" dirty="0">
                <a:solidFill>
                  <a:srgbClr val="485558"/>
                </a:solidFill>
                <a:latin typeface="Open Sans"/>
                <a:ea typeface="Open Sans"/>
                <a:cs typeface="Open Sans"/>
              </a:rPr>
              <a:t>Расширенная гарантия – 18 месяцев</a:t>
            </a:r>
            <a:endParaRPr dirty="0"/>
          </a:p>
          <a:p>
            <a:pPr>
              <a:lnSpc>
                <a:spcPct val="200000"/>
              </a:lnSpc>
              <a:defRPr/>
            </a:pPr>
            <a:r>
              <a:rPr lang="ru-RU" sz="4800" b="1" dirty="0">
                <a:solidFill>
                  <a:srgbClr val="485558"/>
                </a:solidFill>
                <a:latin typeface="Open Sans"/>
                <a:ea typeface="Open Sans"/>
                <a:cs typeface="Open Sans"/>
              </a:rPr>
              <a:t>Всегда в наличии на складе в </a:t>
            </a:r>
            <a:r>
              <a:rPr lang="ru-RU" sz="4800" b="1" dirty="0" smtClean="0">
                <a:solidFill>
                  <a:srgbClr val="485558"/>
                </a:solidFill>
                <a:latin typeface="Open Sans"/>
                <a:ea typeface="Open Sans"/>
                <a:cs typeface="Open Sans"/>
              </a:rPr>
              <a:t>Курске</a:t>
            </a:r>
            <a:endParaRPr dirty="0"/>
          </a:p>
          <a:p>
            <a:pPr>
              <a:lnSpc>
                <a:spcPct val="200000"/>
              </a:lnSpc>
              <a:defRPr/>
            </a:pPr>
            <a:r>
              <a:rPr lang="ru-RU" sz="4800" b="1" dirty="0" smtClean="0">
                <a:solidFill>
                  <a:srgbClr val="485558"/>
                </a:solidFill>
                <a:latin typeface="Open Sans"/>
                <a:ea typeface="Open Sans"/>
                <a:cs typeface="Open Sans"/>
              </a:rPr>
              <a:t>Сопровождение </a:t>
            </a:r>
            <a:r>
              <a:rPr lang="ru-RU" sz="4800" b="1" dirty="0">
                <a:solidFill>
                  <a:srgbClr val="485558"/>
                </a:solidFill>
                <a:latin typeface="Open Sans"/>
                <a:ea typeface="Open Sans"/>
                <a:cs typeface="Open Sans"/>
              </a:rPr>
              <a:t>в торгах и аукционах</a:t>
            </a:r>
            <a:endParaRPr dirty="0"/>
          </a:p>
        </p:txBody>
      </p:sp>
      <p:grpSp>
        <p:nvGrpSpPr>
          <p:cNvPr id="7" name="Группа 6"/>
          <p:cNvGrpSpPr/>
          <p:nvPr/>
        </p:nvGrpSpPr>
        <p:grpSpPr bwMode="auto">
          <a:xfrm>
            <a:off x="2275980" y="3638451"/>
            <a:ext cx="570608" cy="792940"/>
            <a:chOff x="557375" y="2391099"/>
            <a:chExt cx="956734" cy="1219218"/>
          </a:xfrm>
        </p:grpSpPr>
        <p:sp>
          <p:nvSpPr>
            <p:cNvPr id="8" name="Равнобедренный треугольник 7"/>
            <p:cNvSpPr/>
            <p:nvPr/>
          </p:nvSpPr>
          <p:spPr bwMode="auto">
            <a:xfrm rot="10800000">
              <a:off x="557375" y="2785547"/>
              <a:ext cx="956734" cy="824770"/>
            </a:xfrm>
            <a:prstGeom prst="triangle">
              <a:avLst>
                <a:gd name="adj" fmla="val 5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" name="Равнобедренный треугольник 8"/>
            <p:cNvSpPr/>
            <p:nvPr/>
          </p:nvSpPr>
          <p:spPr bwMode="auto">
            <a:xfrm rot="10800000">
              <a:off x="557375" y="2391099"/>
              <a:ext cx="956734" cy="824771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 bwMode="auto">
          <a:xfrm>
            <a:off x="2275980" y="5078611"/>
            <a:ext cx="570608" cy="792940"/>
            <a:chOff x="557375" y="2391099"/>
            <a:chExt cx="956734" cy="1219218"/>
          </a:xfrm>
        </p:grpSpPr>
        <p:sp>
          <p:nvSpPr>
            <p:cNvPr id="11" name="Равнобедренный треугольник 10"/>
            <p:cNvSpPr/>
            <p:nvPr/>
          </p:nvSpPr>
          <p:spPr bwMode="auto">
            <a:xfrm rot="10800000">
              <a:off x="557375" y="2785547"/>
              <a:ext cx="956734" cy="824770"/>
            </a:xfrm>
            <a:prstGeom prst="triangle">
              <a:avLst>
                <a:gd name="adj" fmla="val 5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" name="Равнобедренный треугольник 11"/>
            <p:cNvSpPr/>
            <p:nvPr/>
          </p:nvSpPr>
          <p:spPr bwMode="auto">
            <a:xfrm rot="10800000">
              <a:off x="557375" y="2391099"/>
              <a:ext cx="956734" cy="824771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3" name="Группа 12"/>
          <p:cNvGrpSpPr/>
          <p:nvPr/>
        </p:nvGrpSpPr>
        <p:grpSpPr bwMode="auto">
          <a:xfrm>
            <a:off x="2347988" y="6446763"/>
            <a:ext cx="570608" cy="792940"/>
            <a:chOff x="557375" y="2391099"/>
            <a:chExt cx="956734" cy="1219218"/>
          </a:xfrm>
        </p:grpSpPr>
        <p:sp>
          <p:nvSpPr>
            <p:cNvPr id="14" name="Равнобедренный треугольник 13"/>
            <p:cNvSpPr/>
            <p:nvPr/>
          </p:nvSpPr>
          <p:spPr bwMode="auto">
            <a:xfrm rot="10800000">
              <a:off x="557375" y="2785547"/>
              <a:ext cx="956734" cy="824770"/>
            </a:xfrm>
            <a:prstGeom prst="triangle">
              <a:avLst>
                <a:gd name="adj" fmla="val 5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" name="Равнобедренный треугольник 14"/>
            <p:cNvSpPr/>
            <p:nvPr/>
          </p:nvSpPr>
          <p:spPr bwMode="auto">
            <a:xfrm rot="10800000">
              <a:off x="557375" y="2391099"/>
              <a:ext cx="956734" cy="824771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 bwMode="auto">
          <a:xfrm>
            <a:off x="2275980" y="7958931"/>
            <a:ext cx="570608" cy="792940"/>
            <a:chOff x="557375" y="2391099"/>
            <a:chExt cx="956734" cy="1219218"/>
          </a:xfrm>
        </p:grpSpPr>
        <p:sp>
          <p:nvSpPr>
            <p:cNvPr id="17" name="Равнобедренный треугольник 16"/>
            <p:cNvSpPr/>
            <p:nvPr/>
          </p:nvSpPr>
          <p:spPr bwMode="auto">
            <a:xfrm rot="10800000">
              <a:off x="557375" y="2785547"/>
              <a:ext cx="956734" cy="824770"/>
            </a:xfrm>
            <a:prstGeom prst="triangle">
              <a:avLst>
                <a:gd name="adj" fmla="val 50000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8" name="Равнобедренный треугольник 17"/>
            <p:cNvSpPr/>
            <p:nvPr/>
          </p:nvSpPr>
          <p:spPr bwMode="auto">
            <a:xfrm rot="10800000">
              <a:off x="557375" y="2391099"/>
              <a:ext cx="956734" cy="824771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object 16"/>
          <p:cNvSpPr txBox="1"/>
          <p:nvPr/>
        </p:nvSpPr>
        <p:spPr bwMode="auto">
          <a:xfrm>
            <a:off x="259756" y="139173"/>
            <a:ext cx="19146799" cy="136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defRPr/>
            </a:pPr>
            <a:r>
              <a:rPr lang="ru-RU" sz="4400" b="1">
                <a:solidFill>
                  <a:srgbClr val="E1666D"/>
                </a:solidFill>
                <a:latin typeface="Open Sans"/>
                <a:ea typeface="Open Sans"/>
                <a:cs typeface="Open Sans"/>
              </a:rPr>
              <a:t>Нам доверяют оснащение физиотерапевтических кабинетов и отделений медицинские организации по всей стране</a:t>
            </a:r>
            <a:endParaRPr lang="ru-RU" sz="4400">
              <a:solidFill>
                <a:srgbClr val="E1666D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33" name="Freeform 61"/>
          <p:cNvSpPr/>
          <p:nvPr/>
        </p:nvSpPr>
        <p:spPr bwMode="auto">
          <a:xfrm rot="10800000">
            <a:off x="1339" y="1615023"/>
            <a:ext cx="18836480" cy="295236"/>
          </a:xfrm>
          <a:custGeom>
            <a:avLst/>
            <a:gdLst>
              <a:gd name="T0" fmla="*/ 0 w 3057"/>
              <a:gd name="T1" fmla="*/ 188 h 376"/>
              <a:gd name="T2" fmla="*/ 1011 w 3057"/>
              <a:gd name="T3" fmla="*/ 188 h 376"/>
              <a:gd name="T4" fmla="*/ 1113 w 3057"/>
              <a:gd name="T5" fmla="*/ 0 h 376"/>
              <a:gd name="T6" fmla="*/ 1170 w 3057"/>
              <a:gd name="T7" fmla="*/ 376 h 376"/>
              <a:gd name="T8" fmla="*/ 1272 w 3057"/>
              <a:gd name="T9" fmla="*/ 188 h 376"/>
              <a:gd name="T10" fmla="*/ 3057 w 3057"/>
              <a:gd name="T11" fmla="*/ 188 h 376"/>
              <a:gd name="connsiteX0" fmla="*/ 0 w 16620"/>
              <a:gd name="connsiteY0" fmla="*/ 5000 h 10000"/>
              <a:gd name="connsiteX1" fmla="*/ 3307 w 16620"/>
              <a:gd name="connsiteY1" fmla="*/ 5000 h 10000"/>
              <a:gd name="connsiteX2" fmla="*/ 3641 w 16620"/>
              <a:gd name="connsiteY2" fmla="*/ 0 h 10000"/>
              <a:gd name="connsiteX3" fmla="*/ 3827 w 16620"/>
              <a:gd name="connsiteY3" fmla="*/ 10000 h 10000"/>
              <a:gd name="connsiteX4" fmla="*/ 4161 w 16620"/>
              <a:gd name="connsiteY4" fmla="*/ 5000 h 10000"/>
              <a:gd name="connsiteX5" fmla="*/ 16620 w 16620"/>
              <a:gd name="connsiteY5" fmla="*/ 5246 h 10000"/>
              <a:gd name="connsiteX0" fmla="*/ 0 w 39120"/>
              <a:gd name="connsiteY0" fmla="*/ 5000 h 10000"/>
              <a:gd name="connsiteX1" fmla="*/ 3307 w 39120"/>
              <a:gd name="connsiteY1" fmla="*/ 5000 h 10000"/>
              <a:gd name="connsiteX2" fmla="*/ 3641 w 39120"/>
              <a:gd name="connsiteY2" fmla="*/ 0 h 10000"/>
              <a:gd name="connsiteX3" fmla="*/ 3827 w 39120"/>
              <a:gd name="connsiteY3" fmla="*/ 10000 h 10000"/>
              <a:gd name="connsiteX4" fmla="*/ 4161 w 39120"/>
              <a:gd name="connsiteY4" fmla="*/ 5000 h 10000"/>
              <a:gd name="connsiteX5" fmla="*/ 39120 w 39120"/>
              <a:gd name="connsiteY5" fmla="*/ 524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120" h="10000" extrusionOk="0">
                <a:moveTo>
                  <a:pt x="0" y="5000"/>
                </a:moveTo>
                <a:lnTo>
                  <a:pt x="3307" y="5000"/>
                </a:lnTo>
                <a:cubicBezTo>
                  <a:pt x="3418" y="3333"/>
                  <a:pt x="3530" y="1667"/>
                  <a:pt x="3641" y="0"/>
                </a:cubicBezTo>
                <a:lnTo>
                  <a:pt x="3827" y="10000"/>
                </a:lnTo>
                <a:cubicBezTo>
                  <a:pt x="3938" y="8333"/>
                  <a:pt x="4050" y="6667"/>
                  <a:pt x="4161" y="5000"/>
                </a:cubicBezTo>
                <a:lnTo>
                  <a:pt x="39120" y="5246"/>
                </a:lnTo>
              </a:path>
            </a:pathLst>
          </a:custGeom>
          <a:noFill/>
          <a:ln w="38100" cap="flat">
            <a:solidFill>
              <a:srgbClr val="E1666D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>
              <a:solidFill>
                <a:srgbClr val="E1666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 bwMode="auto">
          <a:xfrm>
            <a:off x="11351605" y="2486323"/>
            <a:ext cx="8712968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485558"/>
                </a:solidFill>
                <a:latin typeface="Open Sans"/>
                <a:ea typeface="Open Sans"/>
                <a:cs typeface="Open Sans"/>
              </a:rPr>
              <a:t>Городские больницы Санкт-Петербурга</a:t>
            </a:r>
            <a:endParaRPr dirty="0"/>
          </a:p>
          <a:p>
            <a:pPr>
              <a:defRPr/>
            </a:pPr>
            <a:endParaRPr lang="ru-RU" sz="3200" b="1" dirty="0">
              <a:solidFill>
                <a:srgbClr val="485558"/>
              </a:solidFill>
              <a:latin typeface="Open Sans"/>
              <a:ea typeface="Open Sans"/>
              <a:cs typeface="Open Sans"/>
            </a:endParaRPr>
          </a:p>
          <a:p>
            <a:pPr>
              <a:defRPr/>
            </a:pPr>
            <a:r>
              <a:rPr lang="ru-RU" sz="3200" b="1" dirty="0">
                <a:solidFill>
                  <a:srgbClr val="485558"/>
                </a:solidFill>
                <a:latin typeface="Open Sans"/>
                <a:ea typeface="Open Sans"/>
                <a:cs typeface="Open Sans"/>
              </a:rPr>
              <a:t>Областные и городские больницы Самарской области </a:t>
            </a:r>
            <a:endParaRPr lang="ru-RU" sz="3200" dirty="0">
              <a:solidFill>
                <a:srgbClr val="485558"/>
              </a:solidFill>
              <a:latin typeface="Open Sans"/>
              <a:ea typeface="Open Sans"/>
              <a:cs typeface="Open Sans"/>
            </a:endParaRPr>
          </a:p>
          <a:p>
            <a:pPr>
              <a:defRPr/>
            </a:pPr>
            <a:endParaRPr lang="ru-RU" sz="3200" b="1" dirty="0">
              <a:solidFill>
                <a:srgbClr val="485558"/>
              </a:solidFill>
              <a:latin typeface="Open Sans"/>
              <a:ea typeface="Open Sans"/>
              <a:cs typeface="Open Sans"/>
            </a:endParaRPr>
          </a:p>
          <a:p>
            <a:pPr>
              <a:defRPr/>
            </a:pPr>
            <a:r>
              <a:rPr lang="ru-RU" sz="3200" b="1" dirty="0" err="1">
                <a:solidFill>
                  <a:srgbClr val="485558"/>
                </a:solidFill>
                <a:latin typeface="Open Sans"/>
                <a:ea typeface="Open Sans"/>
                <a:cs typeface="Open Sans"/>
              </a:rPr>
              <a:t>Бронхолегочные</a:t>
            </a:r>
            <a:r>
              <a:rPr lang="ru-RU" sz="3200" b="1" dirty="0">
                <a:solidFill>
                  <a:srgbClr val="485558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ru-RU" sz="3200" b="1" dirty="0" smtClean="0">
                <a:solidFill>
                  <a:srgbClr val="485558"/>
                </a:solidFill>
                <a:latin typeface="Open Sans"/>
                <a:ea typeface="Open Sans"/>
                <a:cs typeface="Open Sans"/>
              </a:rPr>
              <a:t>санатории </a:t>
            </a:r>
            <a:r>
              <a:rPr lang="ru-RU" sz="3200" b="1" dirty="0">
                <a:solidFill>
                  <a:srgbClr val="485558"/>
                </a:solidFill>
                <a:latin typeface="Open Sans"/>
                <a:ea typeface="Open Sans"/>
                <a:cs typeface="Open Sans"/>
              </a:rPr>
              <a:t>Москвы</a:t>
            </a:r>
            <a:endParaRPr dirty="0"/>
          </a:p>
          <a:p>
            <a:pPr>
              <a:defRPr/>
            </a:pPr>
            <a:endParaRPr lang="ru-RU" sz="3200" b="1" dirty="0">
              <a:solidFill>
                <a:srgbClr val="485558"/>
              </a:solidFill>
              <a:latin typeface="Open Sans"/>
              <a:ea typeface="Open Sans"/>
              <a:cs typeface="Open Sans"/>
            </a:endParaRPr>
          </a:p>
          <a:p>
            <a:pPr>
              <a:defRPr/>
            </a:pPr>
            <a:r>
              <a:rPr lang="ru-RU" sz="3200" b="1" dirty="0">
                <a:solidFill>
                  <a:srgbClr val="485558"/>
                </a:solidFill>
                <a:latin typeface="Open Sans"/>
                <a:ea typeface="Open Sans"/>
                <a:cs typeface="Open Sans"/>
              </a:rPr>
              <a:t>Сеть санаториев АО «РЖД», входящих </a:t>
            </a:r>
            <a:endParaRPr lang="ru-RU" sz="3200" dirty="0">
              <a:solidFill>
                <a:srgbClr val="485558"/>
              </a:solidFill>
              <a:latin typeface="Open Sans"/>
              <a:ea typeface="Open Sans"/>
              <a:cs typeface="Open Sans"/>
            </a:endParaRPr>
          </a:p>
          <a:p>
            <a:pPr>
              <a:defRPr/>
            </a:pPr>
            <a:r>
              <a:rPr lang="ru-RU" sz="3200" b="1" dirty="0">
                <a:solidFill>
                  <a:srgbClr val="485558"/>
                </a:solidFill>
                <a:latin typeface="Open Sans"/>
                <a:ea typeface="Open Sans"/>
                <a:cs typeface="Open Sans"/>
              </a:rPr>
              <a:t>в крупнейшую российскую гостиничную сеть AZIMUT </a:t>
            </a:r>
            <a:r>
              <a:rPr lang="ru-RU" sz="3200" b="1" dirty="0" err="1">
                <a:solidFill>
                  <a:srgbClr val="485558"/>
                </a:solidFill>
                <a:latin typeface="Open Sans"/>
                <a:ea typeface="Open Sans"/>
                <a:cs typeface="Open Sans"/>
              </a:rPr>
              <a:t>Hotels</a:t>
            </a:r>
            <a:r>
              <a:rPr lang="ru-RU" sz="3200" b="1" dirty="0">
                <a:solidFill>
                  <a:srgbClr val="485558"/>
                </a:solidFill>
                <a:latin typeface="Open Sans"/>
                <a:ea typeface="Open Sans"/>
                <a:cs typeface="Open Sans"/>
              </a:rPr>
              <a:t>  </a:t>
            </a:r>
            <a:endParaRPr lang="ru-RU" sz="3200" dirty="0">
              <a:solidFill>
                <a:srgbClr val="485558"/>
              </a:solidFill>
              <a:latin typeface="Open Sans"/>
              <a:ea typeface="Open Sans"/>
              <a:cs typeface="Open Sans"/>
            </a:endParaRPr>
          </a:p>
          <a:p>
            <a:pPr indent="457200" algn="just">
              <a:defRPr/>
            </a:pPr>
            <a:endParaRPr lang="ru-RU" dirty="0"/>
          </a:p>
        </p:txBody>
      </p:sp>
      <p:grpSp>
        <p:nvGrpSpPr>
          <p:cNvPr id="35" name="Группа 34"/>
          <p:cNvGrpSpPr/>
          <p:nvPr/>
        </p:nvGrpSpPr>
        <p:grpSpPr bwMode="auto">
          <a:xfrm>
            <a:off x="10610600" y="4893686"/>
            <a:ext cx="612345" cy="580562"/>
            <a:chOff x="14624049" y="2661946"/>
            <a:chExt cx="2852059" cy="2704024"/>
          </a:xfrm>
          <a:solidFill>
            <a:srgbClr val="E1666D"/>
          </a:solidFill>
        </p:grpSpPr>
        <p:sp>
          <p:nvSpPr>
            <p:cNvPr id="36" name="Прямоугольник 35"/>
            <p:cNvSpPr/>
            <p:nvPr/>
          </p:nvSpPr>
          <p:spPr bwMode="auto">
            <a:xfrm>
              <a:off x="14624049" y="2661946"/>
              <a:ext cx="990601" cy="3457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19" rIns="91440" bIns="457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ru-RU" sz="800">
                <a:solidFill>
                  <a:srgbClr val="C3CED0"/>
                </a:solidFill>
              </a:endParaRPr>
            </a:p>
          </p:txBody>
        </p:sp>
        <p:sp>
          <p:nvSpPr>
            <p:cNvPr id="37" name="Прямоугольник 36"/>
            <p:cNvSpPr/>
            <p:nvPr/>
          </p:nvSpPr>
          <p:spPr bwMode="auto">
            <a:xfrm>
              <a:off x="16485506" y="2661946"/>
              <a:ext cx="990601" cy="3457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19" rIns="91440" bIns="457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ru-RU" sz="800">
                <a:solidFill>
                  <a:srgbClr val="C3CED0"/>
                </a:solidFill>
              </a:endParaRPr>
            </a:p>
          </p:txBody>
        </p:sp>
        <p:sp>
          <p:nvSpPr>
            <p:cNvPr id="38" name="Прямоугольник 37"/>
            <p:cNvSpPr/>
            <p:nvPr/>
          </p:nvSpPr>
          <p:spPr bwMode="auto">
            <a:xfrm rot="16199999">
              <a:off x="16807909" y="2991843"/>
              <a:ext cx="990601" cy="3457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19" rIns="91440" bIns="457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ru-RU" sz="800">
                <a:solidFill>
                  <a:srgbClr val="C3CED0"/>
                </a:solidFill>
              </a:endParaRPr>
            </a:p>
          </p:txBody>
        </p:sp>
        <p:sp>
          <p:nvSpPr>
            <p:cNvPr id="39" name="Прямоугольник 38"/>
            <p:cNvSpPr/>
            <p:nvPr/>
          </p:nvSpPr>
          <p:spPr bwMode="auto">
            <a:xfrm rot="16199999">
              <a:off x="14302941" y="2991843"/>
              <a:ext cx="990601" cy="3457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19" rIns="91440" bIns="457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ru-RU" sz="800">
                <a:solidFill>
                  <a:srgbClr val="C3CED0"/>
                </a:solidFill>
              </a:endParaRPr>
            </a:p>
          </p:txBody>
        </p:sp>
        <p:grpSp>
          <p:nvGrpSpPr>
            <p:cNvPr id="40" name="Группа 35"/>
            <p:cNvGrpSpPr/>
            <p:nvPr/>
          </p:nvGrpSpPr>
          <p:grpSpPr bwMode="auto">
            <a:xfrm rot="10800000">
              <a:off x="14624049" y="4367876"/>
              <a:ext cx="2852059" cy="998095"/>
              <a:chOff x="14624049" y="4708582"/>
              <a:chExt cx="2852059" cy="998095"/>
            </a:xfrm>
            <a:grpFill/>
          </p:grpSpPr>
          <p:sp>
            <p:nvSpPr>
              <p:cNvPr id="47" name="Прямоугольник 46"/>
              <p:cNvSpPr/>
              <p:nvPr/>
            </p:nvSpPr>
            <p:spPr bwMode="auto">
              <a:xfrm>
                <a:off x="14624049" y="4708582"/>
                <a:ext cx="990601" cy="34579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19" rIns="91440" bIns="4571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endParaRPr lang="ru-RU" sz="800">
                  <a:solidFill>
                    <a:srgbClr val="C3CED0"/>
                  </a:solidFill>
                </a:endParaRPr>
              </a:p>
            </p:txBody>
          </p:sp>
          <p:sp>
            <p:nvSpPr>
              <p:cNvPr id="48" name="Прямоугольник 47"/>
              <p:cNvSpPr/>
              <p:nvPr/>
            </p:nvSpPr>
            <p:spPr bwMode="auto">
              <a:xfrm>
                <a:off x="16485506" y="4708582"/>
                <a:ext cx="990601" cy="34579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19" rIns="91440" bIns="4571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endParaRPr lang="ru-RU" sz="800">
                  <a:solidFill>
                    <a:srgbClr val="C3CED0"/>
                  </a:solidFill>
                </a:endParaRPr>
              </a:p>
            </p:txBody>
          </p:sp>
          <p:sp>
            <p:nvSpPr>
              <p:cNvPr id="49" name="Прямоугольник 48"/>
              <p:cNvSpPr/>
              <p:nvPr/>
            </p:nvSpPr>
            <p:spPr bwMode="auto">
              <a:xfrm rot="16199999">
                <a:off x="16807909" y="5038479"/>
                <a:ext cx="990601" cy="34579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19" rIns="91440" bIns="4571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endParaRPr lang="ru-RU" sz="800">
                  <a:solidFill>
                    <a:srgbClr val="C3CED0"/>
                  </a:solidFill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 bwMode="auto">
              <a:xfrm rot="16199999">
                <a:off x="14302941" y="5038479"/>
                <a:ext cx="990601" cy="34579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19" rIns="91440" bIns="4571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endParaRPr lang="ru-RU" sz="800">
                  <a:solidFill>
                    <a:srgbClr val="C3CED0"/>
                  </a:solidFill>
                </a:endParaRPr>
              </a:p>
            </p:txBody>
          </p:sp>
        </p:grpSp>
        <p:grpSp>
          <p:nvGrpSpPr>
            <p:cNvPr id="41" name="Группа 36"/>
            <p:cNvGrpSpPr/>
            <p:nvPr/>
          </p:nvGrpSpPr>
          <p:grpSpPr bwMode="auto">
            <a:xfrm>
              <a:off x="15474348" y="3442458"/>
              <a:ext cx="1150167" cy="1143001"/>
              <a:chOff x="15115483" y="3273208"/>
              <a:chExt cx="1642900" cy="1632664"/>
            </a:xfrm>
            <a:grpFill/>
          </p:grpSpPr>
          <p:sp>
            <p:nvSpPr>
              <p:cNvPr id="42" name="Прямоугольник 41"/>
              <p:cNvSpPr/>
              <p:nvPr/>
            </p:nvSpPr>
            <p:spPr bwMode="auto">
              <a:xfrm rot="10800000">
                <a:off x="15767782" y="3925508"/>
                <a:ext cx="990601" cy="34579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19" rIns="91440" bIns="4571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endParaRPr lang="ru-RU" sz="800">
                  <a:solidFill>
                    <a:srgbClr val="C3CED0"/>
                  </a:solidFill>
                </a:endParaRPr>
              </a:p>
            </p:txBody>
          </p:sp>
          <p:sp>
            <p:nvSpPr>
              <p:cNvPr id="43" name="Прямоугольник 42"/>
              <p:cNvSpPr/>
              <p:nvPr/>
            </p:nvSpPr>
            <p:spPr bwMode="auto">
              <a:xfrm rot="5400000">
                <a:off x="15445379" y="3595611"/>
                <a:ext cx="990601" cy="34579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19" rIns="91440" bIns="4571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endParaRPr lang="ru-RU" sz="800">
                  <a:solidFill>
                    <a:srgbClr val="C3CED0"/>
                  </a:solidFill>
                </a:endParaRPr>
              </a:p>
            </p:txBody>
          </p:sp>
          <p:grpSp>
            <p:nvGrpSpPr>
              <p:cNvPr id="44" name="Группа 39"/>
              <p:cNvGrpSpPr/>
              <p:nvPr/>
            </p:nvGrpSpPr>
            <p:grpSpPr bwMode="auto">
              <a:xfrm rot="16199999">
                <a:off x="15119230" y="3911524"/>
                <a:ext cx="990601" cy="998096"/>
                <a:chOff x="17629239" y="3273208"/>
                <a:chExt cx="990601" cy="998096"/>
              </a:xfrm>
              <a:grpFill/>
            </p:grpSpPr>
            <p:sp>
              <p:nvSpPr>
                <p:cNvPr id="45" name="Прямоугольник 44"/>
                <p:cNvSpPr/>
                <p:nvPr/>
              </p:nvSpPr>
              <p:spPr bwMode="auto">
                <a:xfrm rot="10800000">
                  <a:off x="17629239" y="3925508"/>
                  <a:ext cx="990601" cy="34579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19" rIns="91440" bIns="45719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defRPr/>
                  </a:pPr>
                  <a:endParaRPr lang="ru-RU" sz="800">
                    <a:solidFill>
                      <a:srgbClr val="C3CED0"/>
                    </a:solidFill>
                  </a:endParaRPr>
                </a:p>
              </p:txBody>
            </p:sp>
            <p:sp>
              <p:nvSpPr>
                <p:cNvPr id="46" name="Прямоугольник 45"/>
                <p:cNvSpPr/>
                <p:nvPr/>
              </p:nvSpPr>
              <p:spPr bwMode="auto">
                <a:xfrm rot="5400000">
                  <a:off x="17950347" y="3595611"/>
                  <a:ext cx="990601" cy="34579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19" rIns="91440" bIns="45719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defRPr/>
                  </a:pPr>
                  <a:endParaRPr lang="ru-RU" sz="800">
                    <a:solidFill>
                      <a:srgbClr val="C3CED0"/>
                    </a:solidFill>
                  </a:endParaRPr>
                </a:p>
              </p:txBody>
            </p:sp>
          </p:grpSp>
        </p:grpSp>
      </p:grpSp>
      <p:pic>
        <p:nvPicPr>
          <p:cNvPr id="52" name="Picture 2" descr="https://sun9-46.userapi.com/impg/q5FQjbLnB3e7MxlNaEHx4Iik5zSjQfO_x4Hcqg/Aj2UVTyG4pk.jpg?size=1280x1169&amp;quality=96&amp;sign=136f1139918bac9c67774ed0ca378a90&amp;c_uniq_tag=WbI4eiO1HjE16Kp-m80ecqdJLFWataVACq3AKENva0A&amp;type=album"/>
          <p:cNvPicPr>
            <a:picLocks noChangeAspect="1" noChangeArrowheads="1"/>
          </p:cNvPicPr>
          <p:nvPr/>
        </p:nvPicPr>
        <p:blipFill>
          <a:blip r:embed="rId2" cstate="print"/>
          <a:stretch/>
        </p:blipFill>
        <p:spPr bwMode="auto">
          <a:xfrm>
            <a:off x="10156" y="1787684"/>
            <a:ext cx="10425776" cy="9521666"/>
          </a:xfrm>
          <a:prstGeom prst="rect">
            <a:avLst/>
          </a:prstGeom>
          <a:noFill/>
        </p:spPr>
      </p:pic>
      <p:grpSp>
        <p:nvGrpSpPr>
          <p:cNvPr id="53" name="Группа 52"/>
          <p:cNvGrpSpPr/>
          <p:nvPr/>
        </p:nvGrpSpPr>
        <p:grpSpPr bwMode="auto">
          <a:xfrm>
            <a:off x="10611023" y="3702370"/>
            <a:ext cx="612345" cy="580562"/>
            <a:chOff x="14624049" y="2661946"/>
            <a:chExt cx="2852059" cy="2704024"/>
          </a:xfrm>
          <a:solidFill>
            <a:srgbClr val="E1666D"/>
          </a:solidFill>
        </p:grpSpPr>
        <p:sp>
          <p:nvSpPr>
            <p:cNvPr id="54" name="Прямоугольник 53"/>
            <p:cNvSpPr/>
            <p:nvPr/>
          </p:nvSpPr>
          <p:spPr bwMode="auto">
            <a:xfrm>
              <a:off x="14624049" y="2661946"/>
              <a:ext cx="990601" cy="3457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19" rIns="91440" bIns="457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ru-RU" sz="800">
                <a:solidFill>
                  <a:srgbClr val="C3CED0"/>
                </a:solidFill>
              </a:endParaRPr>
            </a:p>
          </p:txBody>
        </p:sp>
        <p:sp>
          <p:nvSpPr>
            <p:cNvPr id="55" name="Прямоугольник 54"/>
            <p:cNvSpPr/>
            <p:nvPr/>
          </p:nvSpPr>
          <p:spPr bwMode="auto">
            <a:xfrm>
              <a:off x="16485506" y="2661946"/>
              <a:ext cx="990601" cy="3457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19" rIns="91440" bIns="457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ru-RU" sz="800">
                <a:solidFill>
                  <a:srgbClr val="C3CED0"/>
                </a:solidFill>
              </a:endParaRPr>
            </a:p>
          </p:txBody>
        </p:sp>
        <p:sp>
          <p:nvSpPr>
            <p:cNvPr id="56" name="Прямоугольник 55"/>
            <p:cNvSpPr/>
            <p:nvPr/>
          </p:nvSpPr>
          <p:spPr bwMode="auto">
            <a:xfrm rot="16199999">
              <a:off x="16807909" y="2991843"/>
              <a:ext cx="990601" cy="3457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19" rIns="91440" bIns="457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ru-RU" sz="800">
                <a:solidFill>
                  <a:srgbClr val="C3CED0"/>
                </a:solidFill>
              </a:endParaRPr>
            </a:p>
          </p:txBody>
        </p:sp>
        <p:sp>
          <p:nvSpPr>
            <p:cNvPr id="57" name="Прямоугольник 56"/>
            <p:cNvSpPr/>
            <p:nvPr/>
          </p:nvSpPr>
          <p:spPr bwMode="auto">
            <a:xfrm rot="16199999">
              <a:off x="14302941" y="2991843"/>
              <a:ext cx="990601" cy="3457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19" rIns="91440" bIns="457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ru-RU" sz="800">
                <a:solidFill>
                  <a:srgbClr val="C3CED0"/>
                </a:solidFill>
              </a:endParaRPr>
            </a:p>
          </p:txBody>
        </p:sp>
        <p:grpSp>
          <p:nvGrpSpPr>
            <p:cNvPr id="58" name="Группа 35"/>
            <p:cNvGrpSpPr/>
            <p:nvPr/>
          </p:nvGrpSpPr>
          <p:grpSpPr bwMode="auto">
            <a:xfrm rot="10800000">
              <a:off x="14624049" y="4367876"/>
              <a:ext cx="2852059" cy="998095"/>
              <a:chOff x="14624049" y="4708582"/>
              <a:chExt cx="2852059" cy="998095"/>
            </a:xfrm>
            <a:grpFill/>
          </p:grpSpPr>
          <p:sp>
            <p:nvSpPr>
              <p:cNvPr id="65" name="Прямоугольник 64"/>
              <p:cNvSpPr/>
              <p:nvPr/>
            </p:nvSpPr>
            <p:spPr bwMode="auto">
              <a:xfrm>
                <a:off x="14624049" y="4708582"/>
                <a:ext cx="990601" cy="34579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19" rIns="91440" bIns="4571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endParaRPr lang="ru-RU" sz="800">
                  <a:solidFill>
                    <a:srgbClr val="C3CED0"/>
                  </a:solidFill>
                </a:endParaRPr>
              </a:p>
            </p:txBody>
          </p:sp>
          <p:sp>
            <p:nvSpPr>
              <p:cNvPr id="66" name="Прямоугольник 65"/>
              <p:cNvSpPr/>
              <p:nvPr/>
            </p:nvSpPr>
            <p:spPr bwMode="auto">
              <a:xfrm>
                <a:off x="16485506" y="4708582"/>
                <a:ext cx="990601" cy="34579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19" rIns="91440" bIns="4571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endParaRPr lang="ru-RU" sz="800">
                  <a:solidFill>
                    <a:srgbClr val="C3CED0"/>
                  </a:solidFill>
                </a:endParaRPr>
              </a:p>
            </p:txBody>
          </p:sp>
          <p:sp>
            <p:nvSpPr>
              <p:cNvPr id="67" name="Прямоугольник 66"/>
              <p:cNvSpPr/>
              <p:nvPr/>
            </p:nvSpPr>
            <p:spPr bwMode="auto">
              <a:xfrm rot="16199999">
                <a:off x="16807909" y="5038479"/>
                <a:ext cx="990601" cy="34579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19" rIns="91440" bIns="4571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endParaRPr lang="ru-RU" sz="800">
                  <a:solidFill>
                    <a:srgbClr val="C3CED0"/>
                  </a:solidFill>
                </a:endParaRPr>
              </a:p>
            </p:txBody>
          </p:sp>
          <p:sp>
            <p:nvSpPr>
              <p:cNvPr id="68" name="Прямоугольник 67"/>
              <p:cNvSpPr/>
              <p:nvPr/>
            </p:nvSpPr>
            <p:spPr bwMode="auto">
              <a:xfrm rot="16199999">
                <a:off x="14302941" y="5038479"/>
                <a:ext cx="990601" cy="34579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19" rIns="91440" bIns="4571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endParaRPr lang="ru-RU" sz="800">
                  <a:solidFill>
                    <a:srgbClr val="C3CED0"/>
                  </a:solidFill>
                </a:endParaRPr>
              </a:p>
            </p:txBody>
          </p:sp>
        </p:grpSp>
        <p:grpSp>
          <p:nvGrpSpPr>
            <p:cNvPr id="59" name="Группа 36"/>
            <p:cNvGrpSpPr/>
            <p:nvPr/>
          </p:nvGrpSpPr>
          <p:grpSpPr bwMode="auto">
            <a:xfrm>
              <a:off x="15474348" y="3442458"/>
              <a:ext cx="1150167" cy="1143001"/>
              <a:chOff x="15115483" y="3273208"/>
              <a:chExt cx="1642900" cy="1632664"/>
            </a:xfrm>
            <a:grpFill/>
          </p:grpSpPr>
          <p:sp>
            <p:nvSpPr>
              <p:cNvPr id="60" name="Прямоугольник 59"/>
              <p:cNvSpPr/>
              <p:nvPr/>
            </p:nvSpPr>
            <p:spPr bwMode="auto">
              <a:xfrm rot="10800000">
                <a:off x="15767782" y="3925508"/>
                <a:ext cx="990601" cy="34579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19" rIns="91440" bIns="4571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endParaRPr lang="ru-RU" sz="800">
                  <a:solidFill>
                    <a:srgbClr val="C3CED0"/>
                  </a:solidFill>
                </a:endParaRPr>
              </a:p>
            </p:txBody>
          </p:sp>
          <p:sp>
            <p:nvSpPr>
              <p:cNvPr id="61" name="Прямоугольник 60"/>
              <p:cNvSpPr/>
              <p:nvPr/>
            </p:nvSpPr>
            <p:spPr bwMode="auto">
              <a:xfrm rot="5400000">
                <a:off x="15445379" y="3595611"/>
                <a:ext cx="990601" cy="34579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19" rIns="91440" bIns="4571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endParaRPr lang="ru-RU" sz="800">
                  <a:solidFill>
                    <a:srgbClr val="C3CED0"/>
                  </a:solidFill>
                </a:endParaRPr>
              </a:p>
            </p:txBody>
          </p:sp>
          <p:grpSp>
            <p:nvGrpSpPr>
              <p:cNvPr id="62" name="Группа 39"/>
              <p:cNvGrpSpPr/>
              <p:nvPr/>
            </p:nvGrpSpPr>
            <p:grpSpPr bwMode="auto">
              <a:xfrm rot="16199999">
                <a:off x="15119230" y="3911524"/>
                <a:ext cx="990601" cy="998096"/>
                <a:chOff x="17629239" y="3273208"/>
                <a:chExt cx="990601" cy="998096"/>
              </a:xfrm>
              <a:grpFill/>
            </p:grpSpPr>
            <p:sp>
              <p:nvSpPr>
                <p:cNvPr id="63" name="Прямоугольник 62"/>
                <p:cNvSpPr/>
                <p:nvPr/>
              </p:nvSpPr>
              <p:spPr bwMode="auto">
                <a:xfrm rot="10800000">
                  <a:off x="17629239" y="3925508"/>
                  <a:ext cx="990601" cy="34579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19" rIns="91440" bIns="45719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defRPr/>
                  </a:pPr>
                  <a:endParaRPr lang="ru-RU" sz="800">
                    <a:solidFill>
                      <a:srgbClr val="C3CED0"/>
                    </a:solidFill>
                  </a:endParaRPr>
                </a:p>
              </p:txBody>
            </p:sp>
            <p:sp>
              <p:nvSpPr>
                <p:cNvPr id="64" name="Прямоугольник 63"/>
                <p:cNvSpPr/>
                <p:nvPr/>
              </p:nvSpPr>
              <p:spPr bwMode="auto">
                <a:xfrm rot="5400000">
                  <a:off x="17950347" y="3595611"/>
                  <a:ext cx="990601" cy="34579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19" rIns="91440" bIns="45719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defRPr/>
                  </a:pPr>
                  <a:endParaRPr lang="ru-RU" sz="800">
                    <a:solidFill>
                      <a:srgbClr val="C3CED0"/>
                    </a:solidFill>
                  </a:endParaRPr>
                </a:p>
              </p:txBody>
            </p:sp>
          </p:grpSp>
        </p:grpSp>
      </p:grpSp>
      <p:grpSp>
        <p:nvGrpSpPr>
          <p:cNvPr id="69" name="Группа 68"/>
          <p:cNvGrpSpPr/>
          <p:nvPr/>
        </p:nvGrpSpPr>
        <p:grpSpPr bwMode="auto">
          <a:xfrm>
            <a:off x="10610600" y="6247341"/>
            <a:ext cx="612345" cy="580562"/>
            <a:chOff x="14624049" y="2661946"/>
            <a:chExt cx="2852059" cy="2704024"/>
          </a:xfrm>
          <a:solidFill>
            <a:srgbClr val="E1666D"/>
          </a:solidFill>
        </p:grpSpPr>
        <p:sp>
          <p:nvSpPr>
            <p:cNvPr id="70" name="Прямоугольник 69"/>
            <p:cNvSpPr/>
            <p:nvPr/>
          </p:nvSpPr>
          <p:spPr bwMode="auto">
            <a:xfrm>
              <a:off x="14624049" y="2661946"/>
              <a:ext cx="990601" cy="3457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19" rIns="91440" bIns="457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ru-RU" sz="800">
                <a:solidFill>
                  <a:srgbClr val="C3CED0"/>
                </a:solidFill>
              </a:endParaRPr>
            </a:p>
          </p:txBody>
        </p:sp>
        <p:sp>
          <p:nvSpPr>
            <p:cNvPr id="71" name="Прямоугольник 70"/>
            <p:cNvSpPr/>
            <p:nvPr/>
          </p:nvSpPr>
          <p:spPr bwMode="auto">
            <a:xfrm>
              <a:off x="16485506" y="2661946"/>
              <a:ext cx="990601" cy="3457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19" rIns="91440" bIns="457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ru-RU" sz="800">
                <a:solidFill>
                  <a:srgbClr val="C3CED0"/>
                </a:solidFill>
              </a:endParaRPr>
            </a:p>
          </p:txBody>
        </p:sp>
        <p:sp>
          <p:nvSpPr>
            <p:cNvPr id="72" name="Прямоугольник 71"/>
            <p:cNvSpPr/>
            <p:nvPr/>
          </p:nvSpPr>
          <p:spPr bwMode="auto">
            <a:xfrm rot="16199999">
              <a:off x="16807909" y="2991843"/>
              <a:ext cx="990601" cy="3457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19" rIns="91440" bIns="457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ru-RU" sz="800">
                <a:solidFill>
                  <a:srgbClr val="C3CED0"/>
                </a:solidFill>
              </a:endParaRPr>
            </a:p>
          </p:txBody>
        </p:sp>
        <p:sp>
          <p:nvSpPr>
            <p:cNvPr id="73" name="Прямоугольник 72"/>
            <p:cNvSpPr/>
            <p:nvPr/>
          </p:nvSpPr>
          <p:spPr bwMode="auto">
            <a:xfrm rot="16199999">
              <a:off x="14302941" y="2991843"/>
              <a:ext cx="990601" cy="3457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19" rIns="91440" bIns="457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ru-RU" sz="800">
                <a:solidFill>
                  <a:srgbClr val="C3CED0"/>
                </a:solidFill>
              </a:endParaRPr>
            </a:p>
          </p:txBody>
        </p:sp>
        <p:grpSp>
          <p:nvGrpSpPr>
            <p:cNvPr id="74" name="Группа 35"/>
            <p:cNvGrpSpPr/>
            <p:nvPr/>
          </p:nvGrpSpPr>
          <p:grpSpPr bwMode="auto">
            <a:xfrm rot="10800000">
              <a:off x="14624049" y="4367876"/>
              <a:ext cx="2852059" cy="998095"/>
              <a:chOff x="14624049" y="4708582"/>
              <a:chExt cx="2852059" cy="998095"/>
            </a:xfrm>
            <a:grpFill/>
          </p:grpSpPr>
          <p:sp>
            <p:nvSpPr>
              <p:cNvPr id="81" name="Прямоугольник 80"/>
              <p:cNvSpPr/>
              <p:nvPr/>
            </p:nvSpPr>
            <p:spPr bwMode="auto">
              <a:xfrm>
                <a:off x="14624049" y="4708582"/>
                <a:ext cx="990601" cy="34579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19" rIns="91440" bIns="4571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endParaRPr lang="ru-RU" sz="800">
                  <a:solidFill>
                    <a:srgbClr val="C3CED0"/>
                  </a:solidFill>
                </a:endParaRPr>
              </a:p>
            </p:txBody>
          </p:sp>
          <p:sp>
            <p:nvSpPr>
              <p:cNvPr id="85" name="Прямоугольник 84"/>
              <p:cNvSpPr/>
              <p:nvPr/>
            </p:nvSpPr>
            <p:spPr bwMode="auto">
              <a:xfrm>
                <a:off x="16485506" y="4708582"/>
                <a:ext cx="990601" cy="34579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19" rIns="91440" bIns="4571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endParaRPr lang="ru-RU" sz="800">
                  <a:solidFill>
                    <a:srgbClr val="C3CED0"/>
                  </a:solidFill>
                </a:endParaRPr>
              </a:p>
            </p:txBody>
          </p:sp>
          <p:sp>
            <p:nvSpPr>
              <p:cNvPr id="86" name="Прямоугольник 85"/>
              <p:cNvSpPr/>
              <p:nvPr/>
            </p:nvSpPr>
            <p:spPr bwMode="auto">
              <a:xfrm rot="16199999">
                <a:off x="16807909" y="5038479"/>
                <a:ext cx="990601" cy="34579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19" rIns="91440" bIns="4571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endParaRPr lang="ru-RU" sz="800">
                  <a:solidFill>
                    <a:srgbClr val="C3CED0"/>
                  </a:solidFill>
                </a:endParaRPr>
              </a:p>
            </p:txBody>
          </p:sp>
          <p:sp>
            <p:nvSpPr>
              <p:cNvPr id="87" name="Прямоугольник 86"/>
              <p:cNvSpPr/>
              <p:nvPr/>
            </p:nvSpPr>
            <p:spPr bwMode="auto">
              <a:xfrm rot="16199999">
                <a:off x="14302941" y="5038479"/>
                <a:ext cx="990601" cy="34579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19" rIns="91440" bIns="4571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endParaRPr lang="ru-RU" sz="800">
                  <a:solidFill>
                    <a:srgbClr val="C3CED0"/>
                  </a:solidFill>
                </a:endParaRPr>
              </a:p>
            </p:txBody>
          </p:sp>
        </p:grpSp>
        <p:grpSp>
          <p:nvGrpSpPr>
            <p:cNvPr id="75" name="Группа 36"/>
            <p:cNvGrpSpPr/>
            <p:nvPr/>
          </p:nvGrpSpPr>
          <p:grpSpPr bwMode="auto">
            <a:xfrm>
              <a:off x="15474348" y="3442458"/>
              <a:ext cx="1150167" cy="1143001"/>
              <a:chOff x="15115483" y="3273208"/>
              <a:chExt cx="1642900" cy="1632664"/>
            </a:xfrm>
            <a:grpFill/>
          </p:grpSpPr>
          <p:sp>
            <p:nvSpPr>
              <p:cNvPr id="76" name="Прямоугольник 75"/>
              <p:cNvSpPr/>
              <p:nvPr/>
            </p:nvSpPr>
            <p:spPr bwMode="auto">
              <a:xfrm rot="10800000">
                <a:off x="15767782" y="3925508"/>
                <a:ext cx="990601" cy="34579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19" rIns="91440" bIns="4571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endParaRPr lang="ru-RU" sz="800">
                  <a:solidFill>
                    <a:srgbClr val="C3CED0"/>
                  </a:solidFill>
                </a:endParaRPr>
              </a:p>
            </p:txBody>
          </p:sp>
          <p:sp>
            <p:nvSpPr>
              <p:cNvPr id="77" name="Прямоугольник 76"/>
              <p:cNvSpPr/>
              <p:nvPr/>
            </p:nvSpPr>
            <p:spPr bwMode="auto">
              <a:xfrm rot="5400000">
                <a:off x="15445379" y="3595611"/>
                <a:ext cx="990601" cy="34579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19" rIns="91440" bIns="4571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endParaRPr lang="ru-RU" sz="800">
                  <a:solidFill>
                    <a:srgbClr val="C3CED0"/>
                  </a:solidFill>
                </a:endParaRPr>
              </a:p>
            </p:txBody>
          </p:sp>
          <p:grpSp>
            <p:nvGrpSpPr>
              <p:cNvPr id="78" name="Группа 39"/>
              <p:cNvGrpSpPr/>
              <p:nvPr/>
            </p:nvGrpSpPr>
            <p:grpSpPr bwMode="auto">
              <a:xfrm rot="16199999">
                <a:off x="15119230" y="3911524"/>
                <a:ext cx="990601" cy="998096"/>
                <a:chOff x="17629239" y="3273208"/>
                <a:chExt cx="990601" cy="998096"/>
              </a:xfrm>
              <a:grpFill/>
            </p:grpSpPr>
            <p:sp>
              <p:nvSpPr>
                <p:cNvPr id="79" name="Прямоугольник 78"/>
                <p:cNvSpPr/>
                <p:nvPr/>
              </p:nvSpPr>
              <p:spPr bwMode="auto">
                <a:xfrm rot="10800000">
                  <a:off x="17629239" y="3925508"/>
                  <a:ext cx="990601" cy="34579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19" rIns="91440" bIns="45719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defRPr/>
                  </a:pPr>
                  <a:endParaRPr lang="ru-RU" sz="800">
                    <a:solidFill>
                      <a:srgbClr val="C3CED0"/>
                    </a:solidFill>
                  </a:endParaRPr>
                </a:p>
              </p:txBody>
            </p:sp>
            <p:sp>
              <p:nvSpPr>
                <p:cNvPr id="80" name="Прямоугольник 79"/>
                <p:cNvSpPr/>
                <p:nvPr/>
              </p:nvSpPr>
              <p:spPr bwMode="auto">
                <a:xfrm rot="5400000">
                  <a:off x="17950347" y="3595611"/>
                  <a:ext cx="990601" cy="34579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19" rIns="91440" bIns="45719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defRPr/>
                  </a:pPr>
                  <a:endParaRPr lang="ru-RU" sz="800">
                    <a:solidFill>
                      <a:srgbClr val="C3CED0"/>
                    </a:solidFill>
                  </a:endParaRPr>
                </a:p>
              </p:txBody>
            </p:sp>
          </p:grpSp>
        </p:grpSp>
      </p:grpSp>
      <p:grpSp>
        <p:nvGrpSpPr>
          <p:cNvPr id="88" name="Группа 87"/>
          <p:cNvGrpSpPr/>
          <p:nvPr/>
        </p:nvGrpSpPr>
        <p:grpSpPr bwMode="auto">
          <a:xfrm>
            <a:off x="10610600" y="2486323"/>
            <a:ext cx="612345" cy="580562"/>
            <a:chOff x="14624049" y="2661946"/>
            <a:chExt cx="2852059" cy="2704024"/>
          </a:xfrm>
          <a:solidFill>
            <a:srgbClr val="E1666D"/>
          </a:solidFill>
        </p:grpSpPr>
        <p:sp>
          <p:nvSpPr>
            <p:cNvPr id="89" name="Прямоугольник 88"/>
            <p:cNvSpPr/>
            <p:nvPr/>
          </p:nvSpPr>
          <p:spPr bwMode="auto">
            <a:xfrm>
              <a:off x="14624049" y="2661946"/>
              <a:ext cx="990601" cy="3457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19" rIns="91440" bIns="457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ru-RU" sz="800">
                <a:solidFill>
                  <a:srgbClr val="C3CED0"/>
                </a:solidFill>
              </a:endParaRPr>
            </a:p>
          </p:txBody>
        </p:sp>
        <p:sp>
          <p:nvSpPr>
            <p:cNvPr id="90" name="Прямоугольник 89"/>
            <p:cNvSpPr/>
            <p:nvPr/>
          </p:nvSpPr>
          <p:spPr bwMode="auto">
            <a:xfrm>
              <a:off x="16485506" y="2661946"/>
              <a:ext cx="990601" cy="3457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19" rIns="91440" bIns="457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ru-RU" sz="800">
                <a:solidFill>
                  <a:srgbClr val="C3CED0"/>
                </a:solidFill>
              </a:endParaRPr>
            </a:p>
          </p:txBody>
        </p:sp>
        <p:sp>
          <p:nvSpPr>
            <p:cNvPr id="91" name="Прямоугольник 90"/>
            <p:cNvSpPr/>
            <p:nvPr/>
          </p:nvSpPr>
          <p:spPr bwMode="auto">
            <a:xfrm rot="16199999">
              <a:off x="16807909" y="2991843"/>
              <a:ext cx="990601" cy="3457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19" rIns="91440" bIns="457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ru-RU" sz="800">
                <a:solidFill>
                  <a:srgbClr val="C3CED0"/>
                </a:solidFill>
              </a:endParaRPr>
            </a:p>
          </p:txBody>
        </p:sp>
        <p:sp>
          <p:nvSpPr>
            <p:cNvPr id="92" name="Прямоугольник 91"/>
            <p:cNvSpPr/>
            <p:nvPr/>
          </p:nvSpPr>
          <p:spPr bwMode="auto">
            <a:xfrm rot="16199999">
              <a:off x="14302941" y="2991843"/>
              <a:ext cx="990601" cy="3457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19" rIns="91440" bIns="457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ru-RU" sz="800">
                <a:solidFill>
                  <a:srgbClr val="C3CED0"/>
                </a:solidFill>
              </a:endParaRPr>
            </a:p>
          </p:txBody>
        </p:sp>
        <p:grpSp>
          <p:nvGrpSpPr>
            <p:cNvPr id="93" name="Группа 35"/>
            <p:cNvGrpSpPr/>
            <p:nvPr/>
          </p:nvGrpSpPr>
          <p:grpSpPr bwMode="auto">
            <a:xfrm rot="10800000">
              <a:off x="14624049" y="4367876"/>
              <a:ext cx="2852059" cy="998095"/>
              <a:chOff x="14624049" y="4708582"/>
              <a:chExt cx="2852059" cy="998095"/>
            </a:xfrm>
            <a:grpFill/>
          </p:grpSpPr>
          <p:sp>
            <p:nvSpPr>
              <p:cNvPr id="100" name="Прямоугольник 99"/>
              <p:cNvSpPr/>
              <p:nvPr/>
            </p:nvSpPr>
            <p:spPr bwMode="auto">
              <a:xfrm>
                <a:off x="14624049" y="4708582"/>
                <a:ext cx="990601" cy="34579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19" rIns="91440" bIns="4571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endParaRPr lang="ru-RU" sz="800">
                  <a:solidFill>
                    <a:srgbClr val="C3CED0"/>
                  </a:solidFill>
                </a:endParaRPr>
              </a:p>
            </p:txBody>
          </p:sp>
          <p:sp>
            <p:nvSpPr>
              <p:cNvPr id="101" name="Прямоугольник 100"/>
              <p:cNvSpPr/>
              <p:nvPr/>
            </p:nvSpPr>
            <p:spPr bwMode="auto">
              <a:xfrm>
                <a:off x="16485506" y="4708582"/>
                <a:ext cx="990601" cy="34579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19" rIns="91440" bIns="4571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endParaRPr lang="ru-RU" sz="800">
                  <a:solidFill>
                    <a:srgbClr val="C3CED0"/>
                  </a:solidFill>
                </a:endParaRPr>
              </a:p>
            </p:txBody>
          </p:sp>
          <p:sp>
            <p:nvSpPr>
              <p:cNvPr id="102" name="Прямоугольник 101"/>
              <p:cNvSpPr/>
              <p:nvPr/>
            </p:nvSpPr>
            <p:spPr bwMode="auto">
              <a:xfrm rot="16199999">
                <a:off x="16807909" y="5038479"/>
                <a:ext cx="990601" cy="34579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19" rIns="91440" bIns="4571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endParaRPr lang="ru-RU" sz="800">
                  <a:solidFill>
                    <a:srgbClr val="C3CED0"/>
                  </a:solidFill>
                </a:endParaRPr>
              </a:p>
            </p:txBody>
          </p:sp>
          <p:sp>
            <p:nvSpPr>
              <p:cNvPr id="103" name="Прямоугольник 102"/>
              <p:cNvSpPr/>
              <p:nvPr/>
            </p:nvSpPr>
            <p:spPr bwMode="auto">
              <a:xfrm rot="16199999">
                <a:off x="14302941" y="5038479"/>
                <a:ext cx="990601" cy="34579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19" rIns="91440" bIns="4571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endParaRPr lang="ru-RU" sz="800">
                  <a:solidFill>
                    <a:srgbClr val="C3CED0"/>
                  </a:solidFill>
                </a:endParaRPr>
              </a:p>
            </p:txBody>
          </p:sp>
        </p:grpSp>
        <p:grpSp>
          <p:nvGrpSpPr>
            <p:cNvPr id="94" name="Группа 36"/>
            <p:cNvGrpSpPr/>
            <p:nvPr/>
          </p:nvGrpSpPr>
          <p:grpSpPr bwMode="auto">
            <a:xfrm>
              <a:off x="15474348" y="3442458"/>
              <a:ext cx="1150167" cy="1143001"/>
              <a:chOff x="15115483" y="3273208"/>
              <a:chExt cx="1642900" cy="1632664"/>
            </a:xfrm>
            <a:grpFill/>
          </p:grpSpPr>
          <p:sp>
            <p:nvSpPr>
              <p:cNvPr id="95" name="Прямоугольник 94"/>
              <p:cNvSpPr/>
              <p:nvPr/>
            </p:nvSpPr>
            <p:spPr bwMode="auto">
              <a:xfrm rot="10800000">
                <a:off x="15767782" y="3925508"/>
                <a:ext cx="990601" cy="34579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19" rIns="91440" bIns="4571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endParaRPr lang="ru-RU" sz="800">
                  <a:solidFill>
                    <a:srgbClr val="C3CED0"/>
                  </a:solidFill>
                </a:endParaRPr>
              </a:p>
            </p:txBody>
          </p:sp>
          <p:sp>
            <p:nvSpPr>
              <p:cNvPr id="96" name="Прямоугольник 95"/>
              <p:cNvSpPr/>
              <p:nvPr/>
            </p:nvSpPr>
            <p:spPr bwMode="auto">
              <a:xfrm rot="5400000">
                <a:off x="15445379" y="3595611"/>
                <a:ext cx="990601" cy="34579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19" rIns="91440" bIns="45719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defRPr/>
                </a:pPr>
                <a:endParaRPr lang="ru-RU" sz="800">
                  <a:solidFill>
                    <a:srgbClr val="C3CED0"/>
                  </a:solidFill>
                </a:endParaRPr>
              </a:p>
            </p:txBody>
          </p:sp>
          <p:grpSp>
            <p:nvGrpSpPr>
              <p:cNvPr id="97" name="Группа 39"/>
              <p:cNvGrpSpPr/>
              <p:nvPr/>
            </p:nvGrpSpPr>
            <p:grpSpPr bwMode="auto">
              <a:xfrm rot="16199999">
                <a:off x="15119230" y="3911524"/>
                <a:ext cx="990601" cy="998096"/>
                <a:chOff x="17629239" y="3273208"/>
                <a:chExt cx="990601" cy="998096"/>
              </a:xfrm>
              <a:grpFill/>
            </p:grpSpPr>
            <p:sp>
              <p:nvSpPr>
                <p:cNvPr id="98" name="Прямоугольник 97"/>
                <p:cNvSpPr/>
                <p:nvPr/>
              </p:nvSpPr>
              <p:spPr bwMode="auto">
                <a:xfrm rot="10800000">
                  <a:off x="17629239" y="3925508"/>
                  <a:ext cx="990601" cy="34579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19" rIns="91440" bIns="45719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defRPr/>
                  </a:pPr>
                  <a:endParaRPr lang="ru-RU" sz="800">
                    <a:solidFill>
                      <a:srgbClr val="C3CED0"/>
                    </a:solidFill>
                  </a:endParaRPr>
                </a:p>
              </p:txBody>
            </p:sp>
            <p:sp>
              <p:nvSpPr>
                <p:cNvPr id="99" name="Прямоугольник 98"/>
                <p:cNvSpPr/>
                <p:nvPr/>
              </p:nvSpPr>
              <p:spPr bwMode="auto">
                <a:xfrm rot="5400000">
                  <a:off x="17950347" y="3595611"/>
                  <a:ext cx="990601" cy="345796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19" rIns="91440" bIns="45719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defRPr/>
                  </a:pPr>
                  <a:endParaRPr lang="ru-RU" sz="800">
                    <a:solidFill>
                      <a:srgbClr val="C3CED0"/>
                    </a:solidFill>
                  </a:endParaRPr>
                </a:p>
              </p:txBody>
            </p:sp>
          </p:grpSp>
        </p:grpSp>
      </p:grpSp>
      <p:pic>
        <p:nvPicPr>
          <p:cNvPr id="104" name="Picture 6" descr="Picture background"/>
          <p:cNvPicPr>
            <a:picLocks noChangeAspect="1" noChangeArrowheads="1"/>
          </p:cNvPicPr>
          <p:nvPr/>
        </p:nvPicPr>
        <p:blipFill>
          <a:blip r:embed="rId3" cstate="print"/>
          <a:stretch/>
        </p:blipFill>
        <p:spPr bwMode="auto">
          <a:xfrm>
            <a:off x="16271159" y="8065859"/>
            <a:ext cx="3291327" cy="905773"/>
          </a:xfrm>
          <a:prstGeom prst="rect">
            <a:avLst/>
          </a:prstGeom>
          <a:noFill/>
        </p:spPr>
      </p:pic>
      <p:pic>
        <p:nvPicPr>
          <p:cNvPr id="105" name="Picture 4" descr="Picture background"/>
          <p:cNvPicPr>
            <a:picLocks noChangeAspect="1" noChangeArrowheads="1"/>
          </p:cNvPicPr>
          <p:nvPr/>
        </p:nvPicPr>
        <p:blipFill>
          <a:blip r:embed="rId4" cstate="print"/>
          <a:srcRect l="21347" t="30906" r="21697" b="42717"/>
          <a:stretch/>
        </p:blipFill>
        <p:spPr bwMode="auto">
          <a:xfrm>
            <a:off x="14085292" y="9093806"/>
            <a:ext cx="2185867" cy="1799301"/>
          </a:xfrm>
          <a:prstGeom prst="rect">
            <a:avLst/>
          </a:prstGeom>
          <a:noFill/>
        </p:spPr>
      </p:pic>
      <p:pic>
        <p:nvPicPr>
          <p:cNvPr id="106" name="Picture 2" descr="Picture background"/>
          <p:cNvPicPr>
            <a:picLocks noChangeAspect="1" noChangeArrowheads="1"/>
          </p:cNvPicPr>
          <p:nvPr/>
        </p:nvPicPr>
        <p:blipFill>
          <a:blip r:embed="rId5" cstate="print"/>
          <a:stretch/>
        </p:blipFill>
        <p:spPr bwMode="auto">
          <a:xfrm>
            <a:off x="11010259" y="7887609"/>
            <a:ext cx="3198829" cy="143947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72" name="Группа 71"/>
          <p:cNvGrpSpPr/>
          <p:nvPr/>
        </p:nvGrpSpPr>
        <p:grpSpPr bwMode="auto">
          <a:xfrm>
            <a:off x="793" y="-7555"/>
            <a:ext cx="19115732" cy="10724203"/>
            <a:chOff x="214313" y="1389062"/>
            <a:chExt cx="10052050" cy="5726111"/>
          </a:xfrm>
          <a:solidFill>
            <a:schemeClr val="tx1">
              <a:lumMod val="75000"/>
              <a:lumOff val="25000"/>
              <a:alpha val="19000"/>
            </a:schemeClr>
          </a:solidFill>
        </p:grpSpPr>
        <p:sp>
          <p:nvSpPr>
            <p:cNvPr id="73" name="Freeform 6"/>
            <p:cNvSpPr/>
            <p:nvPr/>
          </p:nvSpPr>
          <p:spPr bwMode="auto">
            <a:xfrm>
              <a:off x="10193338" y="4471988"/>
              <a:ext cx="73025" cy="73025"/>
            </a:xfrm>
            <a:custGeom>
              <a:avLst/>
              <a:gdLst>
                <a:gd name="T0" fmla="*/ 16 w 46"/>
                <a:gd name="T1" fmla="*/ 0 h 46"/>
                <a:gd name="T2" fmla="*/ 17 w 46"/>
                <a:gd name="T3" fmla="*/ 0 h 46"/>
                <a:gd name="T4" fmla="*/ 25 w 46"/>
                <a:gd name="T5" fmla="*/ 4 h 46"/>
                <a:gd name="T6" fmla="*/ 31 w 46"/>
                <a:gd name="T7" fmla="*/ 7 h 46"/>
                <a:gd name="T8" fmla="*/ 35 w 46"/>
                <a:gd name="T9" fmla="*/ 11 h 46"/>
                <a:gd name="T10" fmla="*/ 37 w 46"/>
                <a:gd name="T11" fmla="*/ 13 h 46"/>
                <a:gd name="T12" fmla="*/ 40 w 46"/>
                <a:gd name="T13" fmla="*/ 15 h 46"/>
                <a:gd name="T14" fmla="*/ 46 w 46"/>
                <a:gd name="T15" fmla="*/ 15 h 46"/>
                <a:gd name="T16" fmla="*/ 46 w 46"/>
                <a:gd name="T17" fmla="*/ 38 h 46"/>
                <a:gd name="T18" fmla="*/ 35 w 46"/>
                <a:gd name="T19" fmla="*/ 42 h 46"/>
                <a:gd name="T20" fmla="*/ 25 w 46"/>
                <a:gd name="T21" fmla="*/ 46 h 46"/>
                <a:gd name="T22" fmla="*/ 19 w 46"/>
                <a:gd name="T23" fmla="*/ 46 h 46"/>
                <a:gd name="T24" fmla="*/ 16 w 46"/>
                <a:gd name="T25" fmla="*/ 44 h 46"/>
                <a:gd name="T26" fmla="*/ 10 w 46"/>
                <a:gd name="T27" fmla="*/ 42 h 46"/>
                <a:gd name="T28" fmla="*/ 8 w 46"/>
                <a:gd name="T29" fmla="*/ 38 h 46"/>
                <a:gd name="T30" fmla="*/ 4 w 46"/>
                <a:gd name="T31" fmla="*/ 34 h 46"/>
                <a:gd name="T32" fmla="*/ 4 w 46"/>
                <a:gd name="T33" fmla="*/ 29 h 46"/>
                <a:gd name="T34" fmla="*/ 2 w 46"/>
                <a:gd name="T35" fmla="*/ 25 h 46"/>
                <a:gd name="T36" fmla="*/ 0 w 46"/>
                <a:gd name="T37" fmla="*/ 19 h 46"/>
                <a:gd name="T38" fmla="*/ 0 w 46"/>
                <a:gd name="T39" fmla="*/ 17 h 46"/>
                <a:gd name="T40" fmla="*/ 0 w 46"/>
                <a:gd name="T41" fmla="*/ 13 h 46"/>
                <a:gd name="T42" fmla="*/ 2 w 46"/>
                <a:gd name="T43" fmla="*/ 9 h 46"/>
                <a:gd name="T44" fmla="*/ 6 w 46"/>
                <a:gd name="T45" fmla="*/ 6 h 46"/>
                <a:gd name="T46" fmla="*/ 8 w 46"/>
                <a:gd name="T47" fmla="*/ 2 h 46"/>
                <a:gd name="T48" fmla="*/ 10 w 46"/>
                <a:gd name="T49" fmla="*/ 0 h 46"/>
                <a:gd name="T50" fmla="*/ 12 w 46"/>
                <a:gd name="T51" fmla="*/ 0 h 46"/>
                <a:gd name="T52" fmla="*/ 16 w 46"/>
                <a:gd name="T5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6" h="46" extrusionOk="0">
                  <a:moveTo>
                    <a:pt x="16" y="0"/>
                  </a:moveTo>
                  <a:lnTo>
                    <a:pt x="17" y="0"/>
                  </a:lnTo>
                  <a:lnTo>
                    <a:pt x="25" y="4"/>
                  </a:lnTo>
                  <a:lnTo>
                    <a:pt x="31" y="7"/>
                  </a:lnTo>
                  <a:lnTo>
                    <a:pt x="35" y="11"/>
                  </a:lnTo>
                  <a:lnTo>
                    <a:pt x="37" y="13"/>
                  </a:lnTo>
                  <a:lnTo>
                    <a:pt x="40" y="15"/>
                  </a:lnTo>
                  <a:lnTo>
                    <a:pt x="46" y="15"/>
                  </a:lnTo>
                  <a:lnTo>
                    <a:pt x="46" y="38"/>
                  </a:lnTo>
                  <a:lnTo>
                    <a:pt x="35" y="42"/>
                  </a:lnTo>
                  <a:lnTo>
                    <a:pt x="25" y="46"/>
                  </a:lnTo>
                  <a:lnTo>
                    <a:pt x="19" y="46"/>
                  </a:lnTo>
                  <a:lnTo>
                    <a:pt x="16" y="44"/>
                  </a:lnTo>
                  <a:lnTo>
                    <a:pt x="10" y="42"/>
                  </a:lnTo>
                  <a:lnTo>
                    <a:pt x="8" y="38"/>
                  </a:lnTo>
                  <a:lnTo>
                    <a:pt x="4" y="34"/>
                  </a:lnTo>
                  <a:lnTo>
                    <a:pt x="4" y="29"/>
                  </a:lnTo>
                  <a:lnTo>
                    <a:pt x="2" y="25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2" y="9"/>
                  </a:lnTo>
                  <a:lnTo>
                    <a:pt x="6" y="6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33" tIns="45716" rIns="91433" bIns="45716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" name="Freeform 7"/>
            <p:cNvSpPr>
              <a:spLocks noEditPoints="1"/>
            </p:cNvSpPr>
            <p:nvPr/>
          </p:nvSpPr>
          <p:spPr bwMode="auto">
            <a:xfrm>
              <a:off x="214313" y="1389062"/>
              <a:ext cx="9955213" cy="5726111"/>
            </a:xfrm>
            <a:custGeom>
              <a:avLst/>
              <a:gdLst>
                <a:gd name="T0" fmla="*/ 5900 w 6271"/>
                <a:gd name="T1" fmla="*/ 2554 h 3607"/>
                <a:gd name="T2" fmla="*/ 5539 w 6271"/>
                <a:gd name="T3" fmla="*/ 50 h 3607"/>
                <a:gd name="T4" fmla="*/ 5086 w 6271"/>
                <a:gd name="T5" fmla="*/ 561 h 3607"/>
                <a:gd name="T6" fmla="*/ 4415 w 6271"/>
                <a:gd name="T7" fmla="*/ 962 h 3607"/>
                <a:gd name="T8" fmla="*/ 4101 w 6271"/>
                <a:gd name="T9" fmla="*/ 1218 h 3607"/>
                <a:gd name="T10" fmla="*/ 3572 w 6271"/>
                <a:gd name="T11" fmla="*/ 1252 h 3607"/>
                <a:gd name="T12" fmla="*/ 3071 w 6271"/>
                <a:gd name="T13" fmla="*/ 1218 h 3607"/>
                <a:gd name="T14" fmla="*/ 2789 w 6271"/>
                <a:gd name="T15" fmla="*/ 1537 h 3607"/>
                <a:gd name="T16" fmla="*/ 2649 w 6271"/>
                <a:gd name="T17" fmla="*/ 1903 h 3607"/>
                <a:gd name="T18" fmla="*/ 2510 w 6271"/>
                <a:gd name="T19" fmla="*/ 1805 h 3607"/>
                <a:gd name="T20" fmla="*/ 2140 w 6271"/>
                <a:gd name="T21" fmla="*/ 1513 h 3607"/>
                <a:gd name="T22" fmla="*/ 1636 w 6271"/>
                <a:gd name="T23" fmla="*/ 1577 h 3607"/>
                <a:gd name="T24" fmla="*/ 1204 w 6271"/>
                <a:gd name="T25" fmla="*/ 1565 h 3607"/>
                <a:gd name="T26" fmla="*/ 1427 w 6271"/>
                <a:gd name="T27" fmla="*/ 1108 h 3607"/>
                <a:gd name="T28" fmla="*/ 803 w 6271"/>
                <a:gd name="T29" fmla="*/ 1479 h 3607"/>
                <a:gd name="T30" fmla="*/ 434 w 6271"/>
                <a:gd name="T31" fmla="*/ 1900 h 3607"/>
                <a:gd name="T32" fmla="*/ 313 w 6271"/>
                <a:gd name="T33" fmla="*/ 2362 h 3607"/>
                <a:gd name="T34" fmla="*/ 104 w 6271"/>
                <a:gd name="T35" fmla="*/ 2748 h 3607"/>
                <a:gd name="T36" fmla="*/ 444 w 6271"/>
                <a:gd name="T37" fmla="*/ 3286 h 3607"/>
                <a:gd name="T38" fmla="*/ 868 w 6271"/>
                <a:gd name="T39" fmla="*/ 2810 h 3607"/>
                <a:gd name="T40" fmla="*/ 1525 w 6271"/>
                <a:gd name="T41" fmla="*/ 3088 h 3607"/>
                <a:gd name="T42" fmla="*/ 2159 w 6271"/>
                <a:gd name="T43" fmla="*/ 3021 h 3607"/>
                <a:gd name="T44" fmla="*/ 2754 w 6271"/>
                <a:gd name="T45" fmla="*/ 3482 h 3607"/>
                <a:gd name="T46" fmla="*/ 3505 w 6271"/>
                <a:gd name="T47" fmla="*/ 3371 h 3607"/>
                <a:gd name="T48" fmla="*/ 4638 w 6271"/>
                <a:gd name="T49" fmla="*/ 3234 h 3607"/>
                <a:gd name="T50" fmla="*/ 5309 w 6271"/>
                <a:gd name="T51" fmla="*/ 2954 h 3607"/>
                <a:gd name="T52" fmla="*/ 5647 w 6271"/>
                <a:gd name="T53" fmla="*/ 3363 h 3607"/>
                <a:gd name="T54" fmla="*/ 5405 w 6271"/>
                <a:gd name="T55" fmla="*/ 2312 h 3607"/>
                <a:gd name="T56" fmla="*/ 5445 w 6271"/>
                <a:gd name="T57" fmla="*/ 1573 h 3607"/>
                <a:gd name="T58" fmla="*/ 5639 w 6271"/>
                <a:gd name="T59" fmla="*/ 1024 h 3607"/>
                <a:gd name="T60" fmla="*/ 6202 w 6271"/>
                <a:gd name="T61" fmla="*/ 1640 h 3607"/>
                <a:gd name="T62" fmla="*/ 5787 w 6271"/>
                <a:gd name="T63" fmla="*/ 958 h 3607"/>
                <a:gd name="T64" fmla="*/ 5629 w 6271"/>
                <a:gd name="T65" fmla="*/ 302 h 3607"/>
                <a:gd name="T66" fmla="*/ 5595 w 6271"/>
                <a:gd name="T67" fmla="*/ 240 h 3607"/>
                <a:gd name="T68" fmla="*/ 5823 w 6271"/>
                <a:gd name="T69" fmla="*/ 1029 h 3607"/>
                <a:gd name="T70" fmla="*/ 6267 w 6271"/>
                <a:gd name="T71" fmla="*/ 1767 h 3607"/>
                <a:gd name="T72" fmla="*/ 5649 w 6271"/>
                <a:gd name="T73" fmla="*/ 1181 h 3607"/>
                <a:gd name="T74" fmla="*/ 5479 w 6271"/>
                <a:gd name="T75" fmla="*/ 1586 h 3607"/>
                <a:gd name="T76" fmla="*/ 5355 w 6271"/>
                <a:gd name="T77" fmla="*/ 2345 h 3607"/>
                <a:gd name="T78" fmla="*/ 5889 w 6271"/>
                <a:gd name="T79" fmla="*/ 2491 h 3607"/>
                <a:gd name="T80" fmla="*/ 5812 w 6271"/>
                <a:gd name="T81" fmla="*/ 2808 h 3607"/>
                <a:gd name="T82" fmla="*/ 5574 w 6271"/>
                <a:gd name="T83" fmla="*/ 2967 h 3607"/>
                <a:gd name="T84" fmla="*/ 4882 w 6271"/>
                <a:gd name="T85" fmla="*/ 2793 h 3607"/>
                <a:gd name="T86" fmla="*/ 4174 w 6271"/>
                <a:gd name="T87" fmla="*/ 3438 h 3607"/>
                <a:gd name="T88" fmla="*/ 3307 w 6271"/>
                <a:gd name="T89" fmla="*/ 3478 h 3607"/>
                <a:gd name="T90" fmla="*/ 2433 w 6271"/>
                <a:gd name="T91" fmla="*/ 3215 h 3607"/>
                <a:gd name="T92" fmla="*/ 1629 w 6271"/>
                <a:gd name="T93" fmla="*/ 2879 h 3607"/>
                <a:gd name="T94" fmla="*/ 1175 w 6271"/>
                <a:gd name="T95" fmla="*/ 2975 h 3607"/>
                <a:gd name="T96" fmla="*/ 730 w 6271"/>
                <a:gd name="T97" fmla="*/ 2875 h 3607"/>
                <a:gd name="T98" fmla="*/ 252 w 6271"/>
                <a:gd name="T99" fmla="*/ 3236 h 3607"/>
                <a:gd name="T100" fmla="*/ 321 w 6271"/>
                <a:gd name="T101" fmla="*/ 2679 h 3607"/>
                <a:gd name="T102" fmla="*/ 330 w 6271"/>
                <a:gd name="T103" fmla="*/ 2046 h 3607"/>
                <a:gd name="T104" fmla="*/ 657 w 6271"/>
                <a:gd name="T105" fmla="*/ 1510 h 3607"/>
                <a:gd name="T106" fmla="*/ 1444 w 6271"/>
                <a:gd name="T107" fmla="*/ 1031 h 3607"/>
                <a:gd name="T108" fmla="*/ 1256 w 6271"/>
                <a:gd name="T109" fmla="*/ 1450 h 3607"/>
                <a:gd name="T110" fmla="*/ 1652 w 6271"/>
                <a:gd name="T111" fmla="*/ 1558 h 3607"/>
                <a:gd name="T112" fmla="*/ 2234 w 6271"/>
                <a:gd name="T113" fmla="*/ 1594 h 3607"/>
                <a:gd name="T114" fmla="*/ 2491 w 6271"/>
                <a:gd name="T115" fmla="*/ 1880 h 3607"/>
                <a:gd name="T116" fmla="*/ 2670 w 6271"/>
                <a:gd name="T117" fmla="*/ 1506 h 3607"/>
                <a:gd name="T118" fmla="*/ 3294 w 6271"/>
                <a:gd name="T119" fmla="*/ 1097 h 3607"/>
                <a:gd name="T120" fmla="*/ 3822 w 6271"/>
                <a:gd name="T121" fmla="*/ 1243 h 3607"/>
                <a:gd name="T122" fmla="*/ 4344 w 6271"/>
                <a:gd name="T123" fmla="*/ 1045 h 3607"/>
                <a:gd name="T124" fmla="*/ 5120 w 6271"/>
                <a:gd name="T125" fmla="*/ 492 h 3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271" h="3607" extrusionOk="0">
                  <a:moveTo>
                    <a:pt x="818" y="2812"/>
                  </a:moveTo>
                  <a:lnTo>
                    <a:pt x="818" y="2812"/>
                  </a:lnTo>
                  <a:lnTo>
                    <a:pt x="818" y="2812"/>
                  </a:lnTo>
                  <a:lnTo>
                    <a:pt x="818" y="2818"/>
                  </a:lnTo>
                  <a:lnTo>
                    <a:pt x="818" y="2823"/>
                  </a:lnTo>
                  <a:lnTo>
                    <a:pt x="818" y="2829"/>
                  </a:lnTo>
                  <a:lnTo>
                    <a:pt x="820" y="2835"/>
                  </a:lnTo>
                  <a:lnTo>
                    <a:pt x="820" y="2835"/>
                  </a:lnTo>
                  <a:lnTo>
                    <a:pt x="818" y="2829"/>
                  </a:lnTo>
                  <a:lnTo>
                    <a:pt x="818" y="2823"/>
                  </a:lnTo>
                  <a:lnTo>
                    <a:pt x="820" y="2818"/>
                  </a:lnTo>
                  <a:lnTo>
                    <a:pt x="820" y="2812"/>
                  </a:lnTo>
                  <a:lnTo>
                    <a:pt x="818" y="2812"/>
                  </a:lnTo>
                  <a:lnTo>
                    <a:pt x="818" y="2812"/>
                  </a:lnTo>
                  <a:lnTo>
                    <a:pt x="818" y="2812"/>
                  </a:lnTo>
                  <a:close/>
                  <a:moveTo>
                    <a:pt x="213" y="2693"/>
                  </a:moveTo>
                  <a:lnTo>
                    <a:pt x="215" y="2697"/>
                  </a:lnTo>
                  <a:lnTo>
                    <a:pt x="217" y="2699"/>
                  </a:lnTo>
                  <a:lnTo>
                    <a:pt x="219" y="2700"/>
                  </a:lnTo>
                  <a:lnTo>
                    <a:pt x="223" y="2700"/>
                  </a:lnTo>
                  <a:lnTo>
                    <a:pt x="227" y="2699"/>
                  </a:lnTo>
                  <a:lnTo>
                    <a:pt x="221" y="2697"/>
                  </a:lnTo>
                  <a:lnTo>
                    <a:pt x="217" y="2695"/>
                  </a:lnTo>
                  <a:lnTo>
                    <a:pt x="213" y="2693"/>
                  </a:lnTo>
                  <a:close/>
                  <a:moveTo>
                    <a:pt x="5589" y="2201"/>
                  </a:moveTo>
                  <a:lnTo>
                    <a:pt x="5585" y="2203"/>
                  </a:lnTo>
                  <a:lnTo>
                    <a:pt x="5591" y="2215"/>
                  </a:lnTo>
                  <a:lnTo>
                    <a:pt x="5597" y="2226"/>
                  </a:lnTo>
                  <a:lnTo>
                    <a:pt x="5599" y="2232"/>
                  </a:lnTo>
                  <a:lnTo>
                    <a:pt x="5599" y="2236"/>
                  </a:lnTo>
                  <a:lnTo>
                    <a:pt x="5597" y="2239"/>
                  </a:lnTo>
                  <a:lnTo>
                    <a:pt x="5595" y="2241"/>
                  </a:lnTo>
                  <a:lnTo>
                    <a:pt x="5589" y="2243"/>
                  </a:lnTo>
                  <a:lnTo>
                    <a:pt x="5581" y="2247"/>
                  </a:lnTo>
                  <a:lnTo>
                    <a:pt x="5577" y="2251"/>
                  </a:lnTo>
                  <a:lnTo>
                    <a:pt x="5576" y="2253"/>
                  </a:lnTo>
                  <a:lnTo>
                    <a:pt x="5576" y="2257"/>
                  </a:lnTo>
                  <a:lnTo>
                    <a:pt x="5579" y="2263"/>
                  </a:lnTo>
                  <a:lnTo>
                    <a:pt x="5583" y="2268"/>
                  </a:lnTo>
                  <a:lnTo>
                    <a:pt x="5593" y="2276"/>
                  </a:lnTo>
                  <a:lnTo>
                    <a:pt x="5602" y="2284"/>
                  </a:lnTo>
                  <a:lnTo>
                    <a:pt x="5612" y="2293"/>
                  </a:lnTo>
                  <a:lnTo>
                    <a:pt x="5627" y="2314"/>
                  </a:lnTo>
                  <a:lnTo>
                    <a:pt x="5643" y="2337"/>
                  </a:lnTo>
                  <a:lnTo>
                    <a:pt x="5652" y="2349"/>
                  </a:lnTo>
                  <a:lnTo>
                    <a:pt x="5664" y="2357"/>
                  </a:lnTo>
                  <a:lnTo>
                    <a:pt x="5679" y="2359"/>
                  </a:lnTo>
                  <a:lnTo>
                    <a:pt x="5697" y="2362"/>
                  </a:lnTo>
                  <a:lnTo>
                    <a:pt x="5714" y="2370"/>
                  </a:lnTo>
                  <a:lnTo>
                    <a:pt x="5725" y="2380"/>
                  </a:lnTo>
                  <a:lnTo>
                    <a:pt x="5735" y="2391"/>
                  </a:lnTo>
                  <a:lnTo>
                    <a:pt x="5741" y="2407"/>
                  </a:lnTo>
                  <a:lnTo>
                    <a:pt x="5745" y="2420"/>
                  </a:lnTo>
                  <a:lnTo>
                    <a:pt x="5750" y="2430"/>
                  </a:lnTo>
                  <a:lnTo>
                    <a:pt x="5762" y="2437"/>
                  </a:lnTo>
                  <a:lnTo>
                    <a:pt x="5764" y="2439"/>
                  </a:lnTo>
                  <a:lnTo>
                    <a:pt x="5766" y="2439"/>
                  </a:lnTo>
                  <a:lnTo>
                    <a:pt x="5789" y="2460"/>
                  </a:lnTo>
                  <a:lnTo>
                    <a:pt x="5810" y="2483"/>
                  </a:lnTo>
                  <a:lnTo>
                    <a:pt x="5833" y="2516"/>
                  </a:lnTo>
                  <a:lnTo>
                    <a:pt x="5854" y="2551"/>
                  </a:lnTo>
                  <a:lnTo>
                    <a:pt x="5858" y="2556"/>
                  </a:lnTo>
                  <a:lnTo>
                    <a:pt x="5864" y="2560"/>
                  </a:lnTo>
                  <a:lnTo>
                    <a:pt x="5869" y="2564"/>
                  </a:lnTo>
                  <a:lnTo>
                    <a:pt x="5877" y="2566"/>
                  </a:lnTo>
                  <a:lnTo>
                    <a:pt x="5883" y="2568"/>
                  </a:lnTo>
                  <a:lnTo>
                    <a:pt x="5889" y="2570"/>
                  </a:lnTo>
                  <a:lnTo>
                    <a:pt x="5894" y="2574"/>
                  </a:lnTo>
                  <a:lnTo>
                    <a:pt x="5908" y="2587"/>
                  </a:lnTo>
                  <a:lnTo>
                    <a:pt x="5919" y="2602"/>
                  </a:lnTo>
                  <a:lnTo>
                    <a:pt x="5927" y="2620"/>
                  </a:lnTo>
                  <a:lnTo>
                    <a:pt x="5931" y="2629"/>
                  </a:lnTo>
                  <a:lnTo>
                    <a:pt x="5939" y="2637"/>
                  </a:lnTo>
                  <a:lnTo>
                    <a:pt x="5946" y="2645"/>
                  </a:lnTo>
                  <a:lnTo>
                    <a:pt x="5958" y="2654"/>
                  </a:lnTo>
                  <a:lnTo>
                    <a:pt x="5967" y="2666"/>
                  </a:lnTo>
                  <a:lnTo>
                    <a:pt x="5973" y="2679"/>
                  </a:lnTo>
                  <a:lnTo>
                    <a:pt x="5979" y="2700"/>
                  </a:lnTo>
                  <a:lnTo>
                    <a:pt x="5994" y="2714"/>
                  </a:lnTo>
                  <a:lnTo>
                    <a:pt x="6002" y="2720"/>
                  </a:lnTo>
                  <a:lnTo>
                    <a:pt x="6012" y="2725"/>
                  </a:lnTo>
                  <a:lnTo>
                    <a:pt x="6021" y="2729"/>
                  </a:lnTo>
                  <a:lnTo>
                    <a:pt x="6023" y="2725"/>
                  </a:lnTo>
                  <a:lnTo>
                    <a:pt x="6023" y="2723"/>
                  </a:lnTo>
                  <a:lnTo>
                    <a:pt x="6021" y="2720"/>
                  </a:lnTo>
                  <a:lnTo>
                    <a:pt x="6019" y="2718"/>
                  </a:lnTo>
                  <a:lnTo>
                    <a:pt x="6017" y="2716"/>
                  </a:lnTo>
                  <a:lnTo>
                    <a:pt x="6010" y="2704"/>
                  </a:lnTo>
                  <a:lnTo>
                    <a:pt x="6004" y="2693"/>
                  </a:lnTo>
                  <a:lnTo>
                    <a:pt x="5998" y="2679"/>
                  </a:lnTo>
                  <a:lnTo>
                    <a:pt x="5998" y="2674"/>
                  </a:lnTo>
                  <a:lnTo>
                    <a:pt x="5998" y="2666"/>
                  </a:lnTo>
                  <a:lnTo>
                    <a:pt x="6002" y="2660"/>
                  </a:lnTo>
                  <a:lnTo>
                    <a:pt x="6006" y="2656"/>
                  </a:lnTo>
                  <a:lnTo>
                    <a:pt x="6012" y="2652"/>
                  </a:lnTo>
                  <a:lnTo>
                    <a:pt x="6015" y="2652"/>
                  </a:lnTo>
                  <a:lnTo>
                    <a:pt x="6017" y="2651"/>
                  </a:lnTo>
                  <a:lnTo>
                    <a:pt x="6021" y="2651"/>
                  </a:lnTo>
                  <a:lnTo>
                    <a:pt x="6021" y="2649"/>
                  </a:lnTo>
                  <a:lnTo>
                    <a:pt x="6023" y="2645"/>
                  </a:lnTo>
                  <a:lnTo>
                    <a:pt x="6021" y="2641"/>
                  </a:lnTo>
                  <a:lnTo>
                    <a:pt x="6019" y="2637"/>
                  </a:lnTo>
                  <a:lnTo>
                    <a:pt x="6015" y="2633"/>
                  </a:lnTo>
                  <a:lnTo>
                    <a:pt x="6004" y="2627"/>
                  </a:lnTo>
                  <a:lnTo>
                    <a:pt x="5992" y="2622"/>
                  </a:lnTo>
                  <a:lnTo>
                    <a:pt x="5981" y="2622"/>
                  </a:lnTo>
                  <a:lnTo>
                    <a:pt x="5967" y="2622"/>
                  </a:lnTo>
                  <a:lnTo>
                    <a:pt x="5958" y="2616"/>
                  </a:lnTo>
                  <a:lnTo>
                    <a:pt x="5948" y="2608"/>
                  </a:lnTo>
                  <a:lnTo>
                    <a:pt x="5931" y="2591"/>
                  </a:lnTo>
                  <a:lnTo>
                    <a:pt x="5914" y="2574"/>
                  </a:lnTo>
                  <a:lnTo>
                    <a:pt x="5900" y="2554"/>
                  </a:lnTo>
                  <a:lnTo>
                    <a:pt x="5889" y="2533"/>
                  </a:lnTo>
                  <a:lnTo>
                    <a:pt x="5877" y="2506"/>
                  </a:lnTo>
                  <a:lnTo>
                    <a:pt x="5867" y="2480"/>
                  </a:lnTo>
                  <a:lnTo>
                    <a:pt x="5867" y="2476"/>
                  </a:lnTo>
                  <a:lnTo>
                    <a:pt x="5867" y="2472"/>
                  </a:lnTo>
                  <a:lnTo>
                    <a:pt x="5867" y="2468"/>
                  </a:lnTo>
                  <a:lnTo>
                    <a:pt x="5871" y="2462"/>
                  </a:lnTo>
                  <a:lnTo>
                    <a:pt x="5875" y="2455"/>
                  </a:lnTo>
                  <a:lnTo>
                    <a:pt x="5877" y="2449"/>
                  </a:lnTo>
                  <a:lnTo>
                    <a:pt x="5883" y="2443"/>
                  </a:lnTo>
                  <a:lnTo>
                    <a:pt x="5889" y="2437"/>
                  </a:lnTo>
                  <a:lnTo>
                    <a:pt x="5892" y="2433"/>
                  </a:lnTo>
                  <a:lnTo>
                    <a:pt x="5896" y="2430"/>
                  </a:lnTo>
                  <a:lnTo>
                    <a:pt x="5894" y="2428"/>
                  </a:lnTo>
                  <a:lnTo>
                    <a:pt x="5892" y="2424"/>
                  </a:lnTo>
                  <a:lnTo>
                    <a:pt x="5887" y="2420"/>
                  </a:lnTo>
                  <a:lnTo>
                    <a:pt x="5812" y="2372"/>
                  </a:lnTo>
                  <a:lnTo>
                    <a:pt x="5800" y="2366"/>
                  </a:lnTo>
                  <a:lnTo>
                    <a:pt x="5789" y="2359"/>
                  </a:lnTo>
                  <a:lnTo>
                    <a:pt x="5746" y="2330"/>
                  </a:lnTo>
                  <a:lnTo>
                    <a:pt x="5741" y="2326"/>
                  </a:lnTo>
                  <a:lnTo>
                    <a:pt x="5735" y="2324"/>
                  </a:lnTo>
                  <a:lnTo>
                    <a:pt x="5716" y="2312"/>
                  </a:lnTo>
                  <a:lnTo>
                    <a:pt x="5697" y="2299"/>
                  </a:lnTo>
                  <a:lnTo>
                    <a:pt x="5681" y="2282"/>
                  </a:lnTo>
                  <a:lnTo>
                    <a:pt x="5672" y="2266"/>
                  </a:lnTo>
                  <a:lnTo>
                    <a:pt x="5650" y="2241"/>
                  </a:lnTo>
                  <a:lnTo>
                    <a:pt x="5625" y="2222"/>
                  </a:lnTo>
                  <a:lnTo>
                    <a:pt x="5599" y="2203"/>
                  </a:lnTo>
                  <a:lnTo>
                    <a:pt x="5597" y="2203"/>
                  </a:lnTo>
                  <a:lnTo>
                    <a:pt x="5593" y="2201"/>
                  </a:lnTo>
                  <a:lnTo>
                    <a:pt x="5589" y="2201"/>
                  </a:lnTo>
                  <a:close/>
                  <a:moveTo>
                    <a:pt x="2633" y="1792"/>
                  </a:moveTo>
                  <a:lnTo>
                    <a:pt x="2631" y="1794"/>
                  </a:lnTo>
                  <a:lnTo>
                    <a:pt x="2643" y="1821"/>
                  </a:lnTo>
                  <a:lnTo>
                    <a:pt x="2645" y="1827"/>
                  </a:lnTo>
                  <a:lnTo>
                    <a:pt x="2647" y="1830"/>
                  </a:lnTo>
                  <a:lnTo>
                    <a:pt x="2649" y="1836"/>
                  </a:lnTo>
                  <a:lnTo>
                    <a:pt x="2650" y="1842"/>
                  </a:lnTo>
                  <a:lnTo>
                    <a:pt x="2650" y="1848"/>
                  </a:lnTo>
                  <a:lnTo>
                    <a:pt x="2649" y="1853"/>
                  </a:lnTo>
                  <a:lnTo>
                    <a:pt x="2649" y="1857"/>
                  </a:lnTo>
                  <a:lnTo>
                    <a:pt x="2649" y="1859"/>
                  </a:lnTo>
                  <a:lnTo>
                    <a:pt x="2650" y="1861"/>
                  </a:lnTo>
                  <a:lnTo>
                    <a:pt x="2654" y="1861"/>
                  </a:lnTo>
                  <a:lnTo>
                    <a:pt x="2656" y="1861"/>
                  </a:lnTo>
                  <a:lnTo>
                    <a:pt x="2658" y="1859"/>
                  </a:lnTo>
                  <a:lnTo>
                    <a:pt x="2660" y="1857"/>
                  </a:lnTo>
                  <a:lnTo>
                    <a:pt x="2660" y="1853"/>
                  </a:lnTo>
                  <a:lnTo>
                    <a:pt x="2660" y="1852"/>
                  </a:lnTo>
                  <a:lnTo>
                    <a:pt x="2656" y="1811"/>
                  </a:lnTo>
                  <a:lnTo>
                    <a:pt x="2656" y="1805"/>
                  </a:lnTo>
                  <a:lnTo>
                    <a:pt x="2654" y="1802"/>
                  </a:lnTo>
                  <a:lnTo>
                    <a:pt x="2650" y="1798"/>
                  </a:lnTo>
                  <a:lnTo>
                    <a:pt x="2645" y="1796"/>
                  </a:lnTo>
                  <a:lnTo>
                    <a:pt x="2639" y="1794"/>
                  </a:lnTo>
                  <a:lnTo>
                    <a:pt x="2633" y="1792"/>
                  </a:lnTo>
                  <a:close/>
                  <a:moveTo>
                    <a:pt x="2650" y="1542"/>
                  </a:moveTo>
                  <a:lnTo>
                    <a:pt x="2647" y="1546"/>
                  </a:lnTo>
                  <a:lnTo>
                    <a:pt x="2645" y="1550"/>
                  </a:lnTo>
                  <a:lnTo>
                    <a:pt x="2645" y="1554"/>
                  </a:lnTo>
                  <a:lnTo>
                    <a:pt x="2645" y="1560"/>
                  </a:lnTo>
                  <a:lnTo>
                    <a:pt x="2647" y="1563"/>
                  </a:lnTo>
                  <a:lnTo>
                    <a:pt x="2649" y="1567"/>
                  </a:lnTo>
                  <a:lnTo>
                    <a:pt x="2652" y="1571"/>
                  </a:lnTo>
                  <a:lnTo>
                    <a:pt x="2656" y="1575"/>
                  </a:lnTo>
                  <a:lnTo>
                    <a:pt x="2662" y="1577"/>
                  </a:lnTo>
                  <a:lnTo>
                    <a:pt x="2668" y="1579"/>
                  </a:lnTo>
                  <a:lnTo>
                    <a:pt x="2674" y="1579"/>
                  </a:lnTo>
                  <a:lnTo>
                    <a:pt x="2662" y="1562"/>
                  </a:lnTo>
                  <a:lnTo>
                    <a:pt x="2650" y="1542"/>
                  </a:lnTo>
                  <a:close/>
                  <a:moveTo>
                    <a:pt x="2650" y="1529"/>
                  </a:moveTo>
                  <a:lnTo>
                    <a:pt x="2649" y="1531"/>
                  </a:lnTo>
                  <a:lnTo>
                    <a:pt x="2650" y="1529"/>
                  </a:lnTo>
                  <a:lnTo>
                    <a:pt x="2650" y="1529"/>
                  </a:lnTo>
                  <a:close/>
                  <a:moveTo>
                    <a:pt x="2549" y="1341"/>
                  </a:moveTo>
                  <a:lnTo>
                    <a:pt x="2545" y="1341"/>
                  </a:lnTo>
                  <a:lnTo>
                    <a:pt x="2543" y="1343"/>
                  </a:lnTo>
                  <a:lnTo>
                    <a:pt x="2539" y="1350"/>
                  </a:lnTo>
                  <a:lnTo>
                    <a:pt x="2537" y="1356"/>
                  </a:lnTo>
                  <a:lnTo>
                    <a:pt x="2537" y="1362"/>
                  </a:lnTo>
                  <a:lnTo>
                    <a:pt x="2537" y="1366"/>
                  </a:lnTo>
                  <a:lnTo>
                    <a:pt x="2541" y="1369"/>
                  </a:lnTo>
                  <a:lnTo>
                    <a:pt x="2545" y="1371"/>
                  </a:lnTo>
                  <a:lnTo>
                    <a:pt x="2549" y="1373"/>
                  </a:lnTo>
                  <a:lnTo>
                    <a:pt x="2551" y="1375"/>
                  </a:lnTo>
                  <a:lnTo>
                    <a:pt x="2554" y="1373"/>
                  </a:lnTo>
                  <a:lnTo>
                    <a:pt x="2558" y="1371"/>
                  </a:lnTo>
                  <a:lnTo>
                    <a:pt x="2560" y="1368"/>
                  </a:lnTo>
                  <a:lnTo>
                    <a:pt x="2560" y="1364"/>
                  </a:lnTo>
                  <a:lnTo>
                    <a:pt x="2560" y="1358"/>
                  </a:lnTo>
                  <a:lnTo>
                    <a:pt x="2558" y="1352"/>
                  </a:lnTo>
                  <a:lnTo>
                    <a:pt x="2554" y="1346"/>
                  </a:lnTo>
                  <a:lnTo>
                    <a:pt x="2553" y="1344"/>
                  </a:lnTo>
                  <a:lnTo>
                    <a:pt x="2551" y="1343"/>
                  </a:lnTo>
                  <a:lnTo>
                    <a:pt x="2549" y="1341"/>
                  </a:lnTo>
                  <a:close/>
                  <a:moveTo>
                    <a:pt x="3572" y="1310"/>
                  </a:moveTo>
                  <a:lnTo>
                    <a:pt x="3551" y="1339"/>
                  </a:lnTo>
                  <a:lnTo>
                    <a:pt x="3530" y="1369"/>
                  </a:lnTo>
                  <a:lnTo>
                    <a:pt x="3534" y="1371"/>
                  </a:lnTo>
                  <a:lnTo>
                    <a:pt x="3590" y="1333"/>
                  </a:lnTo>
                  <a:lnTo>
                    <a:pt x="3584" y="1325"/>
                  </a:lnTo>
                  <a:lnTo>
                    <a:pt x="3578" y="1318"/>
                  </a:lnTo>
                  <a:lnTo>
                    <a:pt x="3572" y="1310"/>
                  </a:lnTo>
                  <a:close/>
                  <a:moveTo>
                    <a:pt x="5535" y="42"/>
                  </a:moveTo>
                  <a:lnTo>
                    <a:pt x="5533" y="42"/>
                  </a:lnTo>
                  <a:lnTo>
                    <a:pt x="5531" y="44"/>
                  </a:lnTo>
                  <a:lnTo>
                    <a:pt x="5531" y="48"/>
                  </a:lnTo>
                  <a:lnTo>
                    <a:pt x="5533" y="50"/>
                  </a:lnTo>
                  <a:lnTo>
                    <a:pt x="5535" y="50"/>
                  </a:lnTo>
                  <a:lnTo>
                    <a:pt x="5537" y="50"/>
                  </a:lnTo>
                  <a:lnTo>
                    <a:pt x="5539" y="50"/>
                  </a:lnTo>
                  <a:lnTo>
                    <a:pt x="5539" y="48"/>
                  </a:lnTo>
                  <a:lnTo>
                    <a:pt x="5541" y="46"/>
                  </a:lnTo>
                  <a:lnTo>
                    <a:pt x="5539" y="44"/>
                  </a:lnTo>
                  <a:lnTo>
                    <a:pt x="5535" y="42"/>
                  </a:lnTo>
                  <a:close/>
                  <a:moveTo>
                    <a:pt x="5748" y="8"/>
                  </a:moveTo>
                  <a:lnTo>
                    <a:pt x="5746" y="10"/>
                  </a:lnTo>
                  <a:lnTo>
                    <a:pt x="5746" y="10"/>
                  </a:lnTo>
                  <a:lnTo>
                    <a:pt x="5746" y="10"/>
                  </a:lnTo>
                  <a:lnTo>
                    <a:pt x="5748" y="8"/>
                  </a:lnTo>
                  <a:close/>
                  <a:moveTo>
                    <a:pt x="5506" y="0"/>
                  </a:moveTo>
                  <a:lnTo>
                    <a:pt x="5529" y="0"/>
                  </a:lnTo>
                  <a:lnTo>
                    <a:pt x="5522" y="12"/>
                  </a:lnTo>
                  <a:lnTo>
                    <a:pt x="5514" y="23"/>
                  </a:lnTo>
                  <a:lnTo>
                    <a:pt x="5516" y="27"/>
                  </a:lnTo>
                  <a:lnTo>
                    <a:pt x="5520" y="31"/>
                  </a:lnTo>
                  <a:lnTo>
                    <a:pt x="5531" y="25"/>
                  </a:lnTo>
                  <a:lnTo>
                    <a:pt x="5543" y="27"/>
                  </a:lnTo>
                  <a:lnTo>
                    <a:pt x="5554" y="31"/>
                  </a:lnTo>
                  <a:lnTo>
                    <a:pt x="5562" y="35"/>
                  </a:lnTo>
                  <a:lnTo>
                    <a:pt x="5566" y="38"/>
                  </a:lnTo>
                  <a:lnTo>
                    <a:pt x="5566" y="44"/>
                  </a:lnTo>
                  <a:lnTo>
                    <a:pt x="5564" y="48"/>
                  </a:lnTo>
                  <a:lnTo>
                    <a:pt x="5560" y="54"/>
                  </a:lnTo>
                  <a:lnTo>
                    <a:pt x="5552" y="60"/>
                  </a:lnTo>
                  <a:lnTo>
                    <a:pt x="5547" y="65"/>
                  </a:lnTo>
                  <a:lnTo>
                    <a:pt x="5539" y="67"/>
                  </a:lnTo>
                  <a:lnTo>
                    <a:pt x="5531" y="67"/>
                  </a:lnTo>
                  <a:lnTo>
                    <a:pt x="5526" y="67"/>
                  </a:lnTo>
                  <a:lnTo>
                    <a:pt x="5520" y="65"/>
                  </a:lnTo>
                  <a:lnTo>
                    <a:pt x="5514" y="65"/>
                  </a:lnTo>
                  <a:lnTo>
                    <a:pt x="5501" y="65"/>
                  </a:lnTo>
                  <a:lnTo>
                    <a:pt x="5489" y="61"/>
                  </a:lnTo>
                  <a:lnTo>
                    <a:pt x="5479" y="56"/>
                  </a:lnTo>
                  <a:lnTo>
                    <a:pt x="5449" y="67"/>
                  </a:lnTo>
                  <a:lnTo>
                    <a:pt x="5447" y="67"/>
                  </a:lnTo>
                  <a:lnTo>
                    <a:pt x="5445" y="69"/>
                  </a:lnTo>
                  <a:lnTo>
                    <a:pt x="5428" y="83"/>
                  </a:lnTo>
                  <a:lnTo>
                    <a:pt x="5410" y="96"/>
                  </a:lnTo>
                  <a:lnTo>
                    <a:pt x="5393" y="109"/>
                  </a:lnTo>
                  <a:lnTo>
                    <a:pt x="5376" y="127"/>
                  </a:lnTo>
                  <a:lnTo>
                    <a:pt x="5357" y="140"/>
                  </a:lnTo>
                  <a:lnTo>
                    <a:pt x="5337" y="152"/>
                  </a:lnTo>
                  <a:lnTo>
                    <a:pt x="5334" y="154"/>
                  </a:lnTo>
                  <a:lnTo>
                    <a:pt x="5332" y="154"/>
                  </a:lnTo>
                  <a:lnTo>
                    <a:pt x="5328" y="156"/>
                  </a:lnTo>
                  <a:lnTo>
                    <a:pt x="5324" y="158"/>
                  </a:lnTo>
                  <a:lnTo>
                    <a:pt x="5320" y="159"/>
                  </a:lnTo>
                  <a:lnTo>
                    <a:pt x="5318" y="161"/>
                  </a:lnTo>
                  <a:lnTo>
                    <a:pt x="5309" y="169"/>
                  </a:lnTo>
                  <a:lnTo>
                    <a:pt x="5301" y="177"/>
                  </a:lnTo>
                  <a:lnTo>
                    <a:pt x="5289" y="182"/>
                  </a:lnTo>
                  <a:lnTo>
                    <a:pt x="5266" y="194"/>
                  </a:lnTo>
                  <a:lnTo>
                    <a:pt x="5247" y="211"/>
                  </a:lnTo>
                  <a:lnTo>
                    <a:pt x="5230" y="232"/>
                  </a:lnTo>
                  <a:lnTo>
                    <a:pt x="5214" y="252"/>
                  </a:lnTo>
                  <a:lnTo>
                    <a:pt x="5193" y="267"/>
                  </a:lnTo>
                  <a:lnTo>
                    <a:pt x="5186" y="275"/>
                  </a:lnTo>
                  <a:lnTo>
                    <a:pt x="5176" y="282"/>
                  </a:lnTo>
                  <a:lnTo>
                    <a:pt x="5174" y="284"/>
                  </a:lnTo>
                  <a:lnTo>
                    <a:pt x="5172" y="288"/>
                  </a:lnTo>
                  <a:lnTo>
                    <a:pt x="5170" y="292"/>
                  </a:lnTo>
                  <a:lnTo>
                    <a:pt x="5165" y="311"/>
                  </a:lnTo>
                  <a:lnTo>
                    <a:pt x="5157" y="330"/>
                  </a:lnTo>
                  <a:lnTo>
                    <a:pt x="5149" y="348"/>
                  </a:lnTo>
                  <a:lnTo>
                    <a:pt x="5140" y="365"/>
                  </a:lnTo>
                  <a:lnTo>
                    <a:pt x="5126" y="380"/>
                  </a:lnTo>
                  <a:lnTo>
                    <a:pt x="5097" y="411"/>
                  </a:lnTo>
                  <a:lnTo>
                    <a:pt x="5095" y="417"/>
                  </a:lnTo>
                  <a:lnTo>
                    <a:pt x="5093" y="421"/>
                  </a:lnTo>
                  <a:lnTo>
                    <a:pt x="5095" y="424"/>
                  </a:lnTo>
                  <a:lnTo>
                    <a:pt x="5099" y="430"/>
                  </a:lnTo>
                  <a:lnTo>
                    <a:pt x="5107" y="438"/>
                  </a:lnTo>
                  <a:lnTo>
                    <a:pt x="5117" y="444"/>
                  </a:lnTo>
                  <a:lnTo>
                    <a:pt x="5118" y="446"/>
                  </a:lnTo>
                  <a:lnTo>
                    <a:pt x="5122" y="446"/>
                  </a:lnTo>
                  <a:lnTo>
                    <a:pt x="5126" y="446"/>
                  </a:lnTo>
                  <a:lnTo>
                    <a:pt x="5157" y="446"/>
                  </a:lnTo>
                  <a:lnTo>
                    <a:pt x="5176" y="451"/>
                  </a:lnTo>
                  <a:lnTo>
                    <a:pt x="5188" y="463"/>
                  </a:lnTo>
                  <a:lnTo>
                    <a:pt x="5191" y="482"/>
                  </a:lnTo>
                  <a:lnTo>
                    <a:pt x="5191" y="490"/>
                  </a:lnTo>
                  <a:lnTo>
                    <a:pt x="5188" y="497"/>
                  </a:lnTo>
                  <a:lnTo>
                    <a:pt x="5184" y="501"/>
                  </a:lnTo>
                  <a:lnTo>
                    <a:pt x="5180" y="505"/>
                  </a:lnTo>
                  <a:lnTo>
                    <a:pt x="5172" y="509"/>
                  </a:lnTo>
                  <a:lnTo>
                    <a:pt x="5166" y="509"/>
                  </a:lnTo>
                  <a:lnTo>
                    <a:pt x="5149" y="513"/>
                  </a:lnTo>
                  <a:lnTo>
                    <a:pt x="5134" y="522"/>
                  </a:lnTo>
                  <a:lnTo>
                    <a:pt x="5122" y="530"/>
                  </a:lnTo>
                  <a:lnTo>
                    <a:pt x="5109" y="532"/>
                  </a:lnTo>
                  <a:lnTo>
                    <a:pt x="5095" y="528"/>
                  </a:lnTo>
                  <a:lnTo>
                    <a:pt x="5084" y="521"/>
                  </a:lnTo>
                  <a:lnTo>
                    <a:pt x="5084" y="517"/>
                  </a:lnTo>
                  <a:lnTo>
                    <a:pt x="5084" y="513"/>
                  </a:lnTo>
                  <a:lnTo>
                    <a:pt x="5084" y="509"/>
                  </a:lnTo>
                  <a:lnTo>
                    <a:pt x="5088" y="505"/>
                  </a:lnTo>
                  <a:lnTo>
                    <a:pt x="5092" y="503"/>
                  </a:lnTo>
                  <a:lnTo>
                    <a:pt x="5093" y="499"/>
                  </a:lnTo>
                  <a:lnTo>
                    <a:pt x="5097" y="496"/>
                  </a:lnTo>
                  <a:lnTo>
                    <a:pt x="5099" y="494"/>
                  </a:lnTo>
                  <a:lnTo>
                    <a:pt x="5099" y="490"/>
                  </a:lnTo>
                  <a:lnTo>
                    <a:pt x="5097" y="488"/>
                  </a:lnTo>
                  <a:lnTo>
                    <a:pt x="5095" y="486"/>
                  </a:lnTo>
                  <a:lnTo>
                    <a:pt x="5092" y="482"/>
                  </a:lnTo>
                  <a:lnTo>
                    <a:pt x="5084" y="486"/>
                  </a:lnTo>
                  <a:lnTo>
                    <a:pt x="5078" y="490"/>
                  </a:lnTo>
                  <a:lnTo>
                    <a:pt x="5072" y="496"/>
                  </a:lnTo>
                  <a:lnTo>
                    <a:pt x="5068" y="503"/>
                  </a:lnTo>
                  <a:lnTo>
                    <a:pt x="5072" y="513"/>
                  </a:lnTo>
                  <a:lnTo>
                    <a:pt x="5078" y="524"/>
                  </a:lnTo>
                  <a:lnTo>
                    <a:pt x="5084" y="542"/>
                  </a:lnTo>
                  <a:lnTo>
                    <a:pt x="5086" y="561"/>
                  </a:lnTo>
                  <a:lnTo>
                    <a:pt x="5080" y="578"/>
                  </a:lnTo>
                  <a:lnTo>
                    <a:pt x="5068" y="593"/>
                  </a:lnTo>
                  <a:lnTo>
                    <a:pt x="5051" y="609"/>
                  </a:lnTo>
                  <a:lnTo>
                    <a:pt x="5034" y="624"/>
                  </a:lnTo>
                  <a:lnTo>
                    <a:pt x="5028" y="630"/>
                  </a:lnTo>
                  <a:lnTo>
                    <a:pt x="5022" y="640"/>
                  </a:lnTo>
                  <a:lnTo>
                    <a:pt x="5007" y="678"/>
                  </a:lnTo>
                  <a:lnTo>
                    <a:pt x="5005" y="684"/>
                  </a:lnTo>
                  <a:lnTo>
                    <a:pt x="5005" y="691"/>
                  </a:lnTo>
                  <a:lnTo>
                    <a:pt x="5007" y="697"/>
                  </a:lnTo>
                  <a:lnTo>
                    <a:pt x="5011" y="705"/>
                  </a:lnTo>
                  <a:lnTo>
                    <a:pt x="5032" y="728"/>
                  </a:lnTo>
                  <a:lnTo>
                    <a:pt x="5034" y="732"/>
                  </a:lnTo>
                  <a:lnTo>
                    <a:pt x="5036" y="736"/>
                  </a:lnTo>
                  <a:lnTo>
                    <a:pt x="5036" y="739"/>
                  </a:lnTo>
                  <a:lnTo>
                    <a:pt x="5034" y="743"/>
                  </a:lnTo>
                  <a:lnTo>
                    <a:pt x="5032" y="747"/>
                  </a:lnTo>
                  <a:lnTo>
                    <a:pt x="5028" y="749"/>
                  </a:lnTo>
                  <a:lnTo>
                    <a:pt x="5022" y="749"/>
                  </a:lnTo>
                  <a:lnTo>
                    <a:pt x="5019" y="747"/>
                  </a:lnTo>
                  <a:lnTo>
                    <a:pt x="5003" y="739"/>
                  </a:lnTo>
                  <a:lnTo>
                    <a:pt x="4988" y="730"/>
                  </a:lnTo>
                  <a:lnTo>
                    <a:pt x="4982" y="726"/>
                  </a:lnTo>
                  <a:lnTo>
                    <a:pt x="4974" y="722"/>
                  </a:lnTo>
                  <a:lnTo>
                    <a:pt x="4969" y="730"/>
                  </a:lnTo>
                  <a:lnTo>
                    <a:pt x="4963" y="736"/>
                  </a:lnTo>
                  <a:lnTo>
                    <a:pt x="4949" y="743"/>
                  </a:lnTo>
                  <a:lnTo>
                    <a:pt x="4936" y="743"/>
                  </a:lnTo>
                  <a:lnTo>
                    <a:pt x="4924" y="734"/>
                  </a:lnTo>
                  <a:lnTo>
                    <a:pt x="4921" y="732"/>
                  </a:lnTo>
                  <a:lnTo>
                    <a:pt x="4919" y="728"/>
                  </a:lnTo>
                  <a:lnTo>
                    <a:pt x="4917" y="722"/>
                  </a:lnTo>
                  <a:lnTo>
                    <a:pt x="4913" y="716"/>
                  </a:lnTo>
                  <a:lnTo>
                    <a:pt x="4907" y="713"/>
                  </a:lnTo>
                  <a:lnTo>
                    <a:pt x="4901" y="711"/>
                  </a:lnTo>
                  <a:lnTo>
                    <a:pt x="4896" y="709"/>
                  </a:lnTo>
                  <a:lnTo>
                    <a:pt x="4876" y="705"/>
                  </a:lnTo>
                  <a:lnTo>
                    <a:pt x="4857" y="707"/>
                  </a:lnTo>
                  <a:lnTo>
                    <a:pt x="4840" y="716"/>
                  </a:lnTo>
                  <a:lnTo>
                    <a:pt x="4825" y="728"/>
                  </a:lnTo>
                  <a:lnTo>
                    <a:pt x="4813" y="743"/>
                  </a:lnTo>
                  <a:lnTo>
                    <a:pt x="4782" y="784"/>
                  </a:lnTo>
                  <a:lnTo>
                    <a:pt x="4773" y="801"/>
                  </a:lnTo>
                  <a:lnTo>
                    <a:pt x="4767" y="818"/>
                  </a:lnTo>
                  <a:lnTo>
                    <a:pt x="4763" y="835"/>
                  </a:lnTo>
                  <a:lnTo>
                    <a:pt x="4754" y="857"/>
                  </a:lnTo>
                  <a:lnTo>
                    <a:pt x="4736" y="870"/>
                  </a:lnTo>
                  <a:lnTo>
                    <a:pt x="4715" y="876"/>
                  </a:lnTo>
                  <a:lnTo>
                    <a:pt x="4709" y="874"/>
                  </a:lnTo>
                  <a:lnTo>
                    <a:pt x="4706" y="872"/>
                  </a:lnTo>
                  <a:lnTo>
                    <a:pt x="4700" y="868"/>
                  </a:lnTo>
                  <a:lnTo>
                    <a:pt x="4694" y="868"/>
                  </a:lnTo>
                  <a:lnTo>
                    <a:pt x="4688" y="868"/>
                  </a:lnTo>
                  <a:lnTo>
                    <a:pt x="4682" y="870"/>
                  </a:lnTo>
                  <a:lnTo>
                    <a:pt x="4679" y="876"/>
                  </a:lnTo>
                  <a:lnTo>
                    <a:pt x="4675" y="878"/>
                  </a:lnTo>
                  <a:lnTo>
                    <a:pt x="4673" y="882"/>
                  </a:lnTo>
                  <a:lnTo>
                    <a:pt x="4667" y="885"/>
                  </a:lnTo>
                  <a:lnTo>
                    <a:pt x="4663" y="889"/>
                  </a:lnTo>
                  <a:lnTo>
                    <a:pt x="4657" y="889"/>
                  </a:lnTo>
                  <a:lnTo>
                    <a:pt x="4652" y="889"/>
                  </a:lnTo>
                  <a:lnTo>
                    <a:pt x="4646" y="887"/>
                  </a:lnTo>
                  <a:lnTo>
                    <a:pt x="4642" y="885"/>
                  </a:lnTo>
                  <a:lnTo>
                    <a:pt x="4638" y="885"/>
                  </a:lnTo>
                  <a:lnTo>
                    <a:pt x="4634" y="887"/>
                  </a:lnTo>
                  <a:lnTo>
                    <a:pt x="4629" y="887"/>
                  </a:lnTo>
                  <a:lnTo>
                    <a:pt x="4621" y="889"/>
                  </a:lnTo>
                  <a:lnTo>
                    <a:pt x="4613" y="891"/>
                  </a:lnTo>
                  <a:lnTo>
                    <a:pt x="4606" y="893"/>
                  </a:lnTo>
                  <a:lnTo>
                    <a:pt x="4600" y="893"/>
                  </a:lnTo>
                  <a:lnTo>
                    <a:pt x="4598" y="891"/>
                  </a:lnTo>
                  <a:lnTo>
                    <a:pt x="4596" y="887"/>
                  </a:lnTo>
                  <a:lnTo>
                    <a:pt x="4594" y="882"/>
                  </a:lnTo>
                  <a:lnTo>
                    <a:pt x="4596" y="872"/>
                  </a:lnTo>
                  <a:lnTo>
                    <a:pt x="4598" y="862"/>
                  </a:lnTo>
                  <a:lnTo>
                    <a:pt x="4583" y="864"/>
                  </a:lnTo>
                  <a:lnTo>
                    <a:pt x="4567" y="868"/>
                  </a:lnTo>
                  <a:lnTo>
                    <a:pt x="4554" y="876"/>
                  </a:lnTo>
                  <a:lnTo>
                    <a:pt x="4548" y="880"/>
                  </a:lnTo>
                  <a:lnTo>
                    <a:pt x="4542" y="884"/>
                  </a:lnTo>
                  <a:lnTo>
                    <a:pt x="4538" y="885"/>
                  </a:lnTo>
                  <a:lnTo>
                    <a:pt x="4533" y="891"/>
                  </a:lnTo>
                  <a:lnTo>
                    <a:pt x="4529" y="895"/>
                  </a:lnTo>
                  <a:lnTo>
                    <a:pt x="4527" y="899"/>
                  </a:lnTo>
                  <a:lnTo>
                    <a:pt x="4527" y="903"/>
                  </a:lnTo>
                  <a:lnTo>
                    <a:pt x="4527" y="908"/>
                  </a:lnTo>
                  <a:lnTo>
                    <a:pt x="4529" y="914"/>
                  </a:lnTo>
                  <a:lnTo>
                    <a:pt x="4533" y="924"/>
                  </a:lnTo>
                  <a:lnTo>
                    <a:pt x="4535" y="935"/>
                  </a:lnTo>
                  <a:lnTo>
                    <a:pt x="4533" y="939"/>
                  </a:lnTo>
                  <a:lnTo>
                    <a:pt x="4533" y="943"/>
                  </a:lnTo>
                  <a:lnTo>
                    <a:pt x="4529" y="947"/>
                  </a:lnTo>
                  <a:lnTo>
                    <a:pt x="4525" y="949"/>
                  </a:lnTo>
                  <a:lnTo>
                    <a:pt x="4519" y="947"/>
                  </a:lnTo>
                  <a:lnTo>
                    <a:pt x="4515" y="945"/>
                  </a:lnTo>
                  <a:lnTo>
                    <a:pt x="4512" y="941"/>
                  </a:lnTo>
                  <a:lnTo>
                    <a:pt x="4510" y="937"/>
                  </a:lnTo>
                  <a:lnTo>
                    <a:pt x="4494" y="943"/>
                  </a:lnTo>
                  <a:lnTo>
                    <a:pt x="4490" y="945"/>
                  </a:lnTo>
                  <a:lnTo>
                    <a:pt x="4485" y="945"/>
                  </a:lnTo>
                  <a:lnTo>
                    <a:pt x="4483" y="943"/>
                  </a:lnTo>
                  <a:lnTo>
                    <a:pt x="4481" y="939"/>
                  </a:lnTo>
                  <a:lnTo>
                    <a:pt x="4479" y="933"/>
                  </a:lnTo>
                  <a:lnTo>
                    <a:pt x="4479" y="930"/>
                  </a:lnTo>
                  <a:lnTo>
                    <a:pt x="4477" y="926"/>
                  </a:lnTo>
                  <a:lnTo>
                    <a:pt x="4475" y="926"/>
                  </a:lnTo>
                  <a:lnTo>
                    <a:pt x="4471" y="928"/>
                  </a:lnTo>
                  <a:lnTo>
                    <a:pt x="4469" y="928"/>
                  </a:lnTo>
                  <a:lnTo>
                    <a:pt x="4452" y="943"/>
                  </a:lnTo>
                  <a:lnTo>
                    <a:pt x="4431" y="953"/>
                  </a:lnTo>
                  <a:lnTo>
                    <a:pt x="4423" y="956"/>
                  </a:lnTo>
                  <a:lnTo>
                    <a:pt x="4415" y="962"/>
                  </a:lnTo>
                  <a:lnTo>
                    <a:pt x="4410" y="968"/>
                  </a:lnTo>
                  <a:lnTo>
                    <a:pt x="4402" y="974"/>
                  </a:lnTo>
                  <a:lnTo>
                    <a:pt x="4396" y="976"/>
                  </a:lnTo>
                  <a:lnTo>
                    <a:pt x="4392" y="980"/>
                  </a:lnTo>
                  <a:lnTo>
                    <a:pt x="4387" y="981"/>
                  </a:lnTo>
                  <a:lnTo>
                    <a:pt x="4383" y="983"/>
                  </a:lnTo>
                  <a:lnTo>
                    <a:pt x="4375" y="983"/>
                  </a:lnTo>
                  <a:lnTo>
                    <a:pt x="4373" y="983"/>
                  </a:lnTo>
                  <a:lnTo>
                    <a:pt x="4369" y="985"/>
                  </a:lnTo>
                  <a:lnTo>
                    <a:pt x="4367" y="987"/>
                  </a:lnTo>
                  <a:lnTo>
                    <a:pt x="4367" y="989"/>
                  </a:lnTo>
                  <a:lnTo>
                    <a:pt x="4369" y="991"/>
                  </a:lnTo>
                  <a:lnTo>
                    <a:pt x="4371" y="993"/>
                  </a:lnTo>
                  <a:lnTo>
                    <a:pt x="4377" y="997"/>
                  </a:lnTo>
                  <a:lnTo>
                    <a:pt x="4383" y="1003"/>
                  </a:lnTo>
                  <a:lnTo>
                    <a:pt x="4385" y="1006"/>
                  </a:lnTo>
                  <a:lnTo>
                    <a:pt x="4385" y="1014"/>
                  </a:lnTo>
                  <a:lnTo>
                    <a:pt x="4385" y="1022"/>
                  </a:lnTo>
                  <a:lnTo>
                    <a:pt x="4383" y="1026"/>
                  </a:lnTo>
                  <a:lnTo>
                    <a:pt x="4379" y="1029"/>
                  </a:lnTo>
                  <a:lnTo>
                    <a:pt x="4375" y="1031"/>
                  </a:lnTo>
                  <a:lnTo>
                    <a:pt x="4369" y="1033"/>
                  </a:lnTo>
                  <a:lnTo>
                    <a:pt x="4366" y="1035"/>
                  </a:lnTo>
                  <a:lnTo>
                    <a:pt x="4364" y="1037"/>
                  </a:lnTo>
                  <a:lnTo>
                    <a:pt x="4362" y="1039"/>
                  </a:lnTo>
                  <a:lnTo>
                    <a:pt x="4364" y="1041"/>
                  </a:lnTo>
                  <a:lnTo>
                    <a:pt x="4364" y="1045"/>
                  </a:lnTo>
                  <a:lnTo>
                    <a:pt x="4367" y="1049"/>
                  </a:lnTo>
                  <a:lnTo>
                    <a:pt x="4381" y="1039"/>
                  </a:lnTo>
                  <a:lnTo>
                    <a:pt x="4385" y="1037"/>
                  </a:lnTo>
                  <a:lnTo>
                    <a:pt x="4389" y="1037"/>
                  </a:lnTo>
                  <a:lnTo>
                    <a:pt x="4391" y="1039"/>
                  </a:lnTo>
                  <a:lnTo>
                    <a:pt x="4392" y="1043"/>
                  </a:lnTo>
                  <a:lnTo>
                    <a:pt x="4394" y="1051"/>
                  </a:lnTo>
                  <a:lnTo>
                    <a:pt x="4396" y="1060"/>
                  </a:lnTo>
                  <a:lnTo>
                    <a:pt x="4396" y="1068"/>
                  </a:lnTo>
                  <a:lnTo>
                    <a:pt x="4400" y="1074"/>
                  </a:lnTo>
                  <a:lnTo>
                    <a:pt x="4404" y="1077"/>
                  </a:lnTo>
                  <a:lnTo>
                    <a:pt x="4412" y="1085"/>
                  </a:lnTo>
                  <a:lnTo>
                    <a:pt x="4417" y="1091"/>
                  </a:lnTo>
                  <a:lnTo>
                    <a:pt x="4423" y="1099"/>
                  </a:lnTo>
                  <a:lnTo>
                    <a:pt x="4425" y="1102"/>
                  </a:lnTo>
                  <a:lnTo>
                    <a:pt x="4425" y="1108"/>
                  </a:lnTo>
                  <a:lnTo>
                    <a:pt x="4423" y="1112"/>
                  </a:lnTo>
                  <a:lnTo>
                    <a:pt x="4419" y="1114"/>
                  </a:lnTo>
                  <a:lnTo>
                    <a:pt x="4415" y="1118"/>
                  </a:lnTo>
                  <a:lnTo>
                    <a:pt x="4406" y="1120"/>
                  </a:lnTo>
                  <a:lnTo>
                    <a:pt x="4398" y="1124"/>
                  </a:lnTo>
                  <a:lnTo>
                    <a:pt x="4389" y="1126"/>
                  </a:lnTo>
                  <a:lnTo>
                    <a:pt x="4391" y="1131"/>
                  </a:lnTo>
                  <a:lnTo>
                    <a:pt x="4394" y="1135"/>
                  </a:lnTo>
                  <a:lnTo>
                    <a:pt x="4396" y="1137"/>
                  </a:lnTo>
                  <a:lnTo>
                    <a:pt x="4398" y="1143"/>
                  </a:lnTo>
                  <a:lnTo>
                    <a:pt x="4398" y="1149"/>
                  </a:lnTo>
                  <a:lnTo>
                    <a:pt x="4398" y="1152"/>
                  </a:lnTo>
                  <a:lnTo>
                    <a:pt x="4398" y="1158"/>
                  </a:lnTo>
                  <a:lnTo>
                    <a:pt x="4394" y="1160"/>
                  </a:lnTo>
                  <a:lnTo>
                    <a:pt x="4387" y="1162"/>
                  </a:lnTo>
                  <a:lnTo>
                    <a:pt x="4377" y="1164"/>
                  </a:lnTo>
                  <a:lnTo>
                    <a:pt x="4369" y="1162"/>
                  </a:lnTo>
                  <a:lnTo>
                    <a:pt x="4362" y="1162"/>
                  </a:lnTo>
                  <a:lnTo>
                    <a:pt x="4343" y="1166"/>
                  </a:lnTo>
                  <a:lnTo>
                    <a:pt x="4329" y="1175"/>
                  </a:lnTo>
                  <a:lnTo>
                    <a:pt x="4319" y="1195"/>
                  </a:lnTo>
                  <a:lnTo>
                    <a:pt x="4319" y="1200"/>
                  </a:lnTo>
                  <a:lnTo>
                    <a:pt x="4318" y="1206"/>
                  </a:lnTo>
                  <a:lnTo>
                    <a:pt x="4318" y="1208"/>
                  </a:lnTo>
                  <a:lnTo>
                    <a:pt x="4316" y="1210"/>
                  </a:lnTo>
                  <a:lnTo>
                    <a:pt x="4314" y="1212"/>
                  </a:lnTo>
                  <a:lnTo>
                    <a:pt x="4306" y="1214"/>
                  </a:lnTo>
                  <a:lnTo>
                    <a:pt x="4300" y="1216"/>
                  </a:lnTo>
                  <a:lnTo>
                    <a:pt x="4295" y="1220"/>
                  </a:lnTo>
                  <a:lnTo>
                    <a:pt x="4287" y="1220"/>
                  </a:lnTo>
                  <a:lnTo>
                    <a:pt x="4266" y="1218"/>
                  </a:lnTo>
                  <a:lnTo>
                    <a:pt x="4246" y="1214"/>
                  </a:lnTo>
                  <a:lnTo>
                    <a:pt x="4243" y="1212"/>
                  </a:lnTo>
                  <a:lnTo>
                    <a:pt x="4241" y="1212"/>
                  </a:lnTo>
                  <a:lnTo>
                    <a:pt x="4237" y="1210"/>
                  </a:lnTo>
                  <a:lnTo>
                    <a:pt x="4239" y="1218"/>
                  </a:lnTo>
                  <a:lnTo>
                    <a:pt x="4241" y="1223"/>
                  </a:lnTo>
                  <a:lnTo>
                    <a:pt x="4243" y="1229"/>
                  </a:lnTo>
                  <a:lnTo>
                    <a:pt x="4258" y="1271"/>
                  </a:lnTo>
                  <a:lnTo>
                    <a:pt x="4262" y="1285"/>
                  </a:lnTo>
                  <a:lnTo>
                    <a:pt x="4266" y="1298"/>
                  </a:lnTo>
                  <a:lnTo>
                    <a:pt x="4264" y="1304"/>
                  </a:lnTo>
                  <a:lnTo>
                    <a:pt x="4262" y="1310"/>
                  </a:lnTo>
                  <a:lnTo>
                    <a:pt x="4258" y="1316"/>
                  </a:lnTo>
                  <a:lnTo>
                    <a:pt x="4252" y="1318"/>
                  </a:lnTo>
                  <a:lnTo>
                    <a:pt x="4246" y="1319"/>
                  </a:lnTo>
                  <a:lnTo>
                    <a:pt x="4223" y="1319"/>
                  </a:lnTo>
                  <a:lnTo>
                    <a:pt x="4202" y="1310"/>
                  </a:lnTo>
                  <a:lnTo>
                    <a:pt x="4172" y="1289"/>
                  </a:lnTo>
                  <a:lnTo>
                    <a:pt x="4139" y="1266"/>
                  </a:lnTo>
                  <a:lnTo>
                    <a:pt x="4125" y="1258"/>
                  </a:lnTo>
                  <a:lnTo>
                    <a:pt x="4112" y="1250"/>
                  </a:lnTo>
                  <a:lnTo>
                    <a:pt x="4108" y="1248"/>
                  </a:lnTo>
                  <a:lnTo>
                    <a:pt x="4106" y="1247"/>
                  </a:lnTo>
                  <a:lnTo>
                    <a:pt x="4104" y="1247"/>
                  </a:lnTo>
                  <a:lnTo>
                    <a:pt x="4106" y="1241"/>
                  </a:lnTo>
                  <a:lnTo>
                    <a:pt x="4110" y="1237"/>
                  </a:lnTo>
                  <a:lnTo>
                    <a:pt x="4114" y="1233"/>
                  </a:lnTo>
                  <a:lnTo>
                    <a:pt x="4118" y="1231"/>
                  </a:lnTo>
                  <a:lnTo>
                    <a:pt x="4122" y="1229"/>
                  </a:lnTo>
                  <a:lnTo>
                    <a:pt x="4124" y="1227"/>
                  </a:lnTo>
                  <a:lnTo>
                    <a:pt x="4127" y="1223"/>
                  </a:lnTo>
                  <a:lnTo>
                    <a:pt x="4124" y="1218"/>
                  </a:lnTo>
                  <a:lnTo>
                    <a:pt x="4122" y="1216"/>
                  </a:lnTo>
                  <a:lnTo>
                    <a:pt x="4118" y="1214"/>
                  </a:lnTo>
                  <a:lnTo>
                    <a:pt x="4116" y="1214"/>
                  </a:lnTo>
                  <a:lnTo>
                    <a:pt x="4110" y="1216"/>
                  </a:lnTo>
                  <a:lnTo>
                    <a:pt x="4106" y="1216"/>
                  </a:lnTo>
                  <a:lnTo>
                    <a:pt x="4101" y="1218"/>
                  </a:lnTo>
                  <a:lnTo>
                    <a:pt x="4097" y="1218"/>
                  </a:lnTo>
                  <a:lnTo>
                    <a:pt x="4095" y="1220"/>
                  </a:lnTo>
                  <a:lnTo>
                    <a:pt x="4091" y="1218"/>
                  </a:lnTo>
                  <a:lnTo>
                    <a:pt x="4089" y="1216"/>
                  </a:lnTo>
                  <a:lnTo>
                    <a:pt x="4087" y="1212"/>
                  </a:lnTo>
                  <a:lnTo>
                    <a:pt x="4087" y="1210"/>
                  </a:lnTo>
                  <a:lnTo>
                    <a:pt x="4089" y="1208"/>
                  </a:lnTo>
                  <a:lnTo>
                    <a:pt x="4091" y="1206"/>
                  </a:lnTo>
                  <a:lnTo>
                    <a:pt x="4093" y="1204"/>
                  </a:lnTo>
                  <a:lnTo>
                    <a:pt x="4097" y="1198"/>
                  </a:lnTo>
                  <a:lnTo>
                    <a:pt x="4101" y="1195"/>
                  </a:lnTo>
                  <a:lnTo>
                    <a:pt x="4097" y="1193"/>
                  </a:lnTo>
                  <a:lnTo>
                    <a:pt x="4095" y="1191"/>
                  </a:lnTo>
                  <a:lnTo>
                    <a:pt x="4089" y="1189"/>
                  </a:lnTo>
                  <a:lnTo>
                    <a:pt x="4085" y="1189"/>
                  </a:lnTo>
                  <a:lnTo>
                    <a:pt x="4083" y="1187"/>
                  </a:lnTo>
                  <a:lnTo>
                    <a:pt x="4083" y="1183"/>
                  </a:lnTo>
                  <a:lnTo>
                    <a:pt x="4083" y="1177"/>
                  </a:lnTo>
                  <a:lnTo>
                    <a:pt x="4083" y="1172"/>
                  </a:lnTo>
                  <a:lnTo>
                    <a:pt x="4079" y="1168"/>
                  </a:lnTo>
                  <a:lnTo>
                    <a:pt x="4076" y="1166"/>
                  </a:lnTo>
                  <a:lnTo>
                    <a:pt x="4037" y="1156"/>
                  </a:lnTo>
                  <a:lnTo>
                    <a:pt x="4035" y="1156"/>
                  </a:lnTo>
                  <a:lnTo>
                    <a:pt x="4033" y="1156"/>
                  </a:lnTo>
                  <a:lnTo>
                    <a:pt x="4001" y="1175"/>
                  </a:lnTo>
                  <a:lnTo>
                    <a:pt x="3983" y="1179"/>
                  </a:lnTo>
                  <a:lnTo>
                    <a:pt x="3966" y="1175"/>
                  </a:lnTo>
                  <a:lnTo>
                    <a:pt x="3955" y="1174"/>
                  </a:lnTo>
                  <a:lnTo>
                    <a:pt x="3943" y="1177"/>
                  </a:lnTo>
                  <a:lnTo>
                    <a:pt x="3935" y="1189"/>
                  </a:lnTo>
                  <a:lnTo>
                    <a:pt x="3935" y="1195"/>
                  </a:lnTo>
                  <a:lnTo>
                    <a:pt x="3935" y="1198"/>
                  </a:lnTo>
                  <a:lnTo>
                    <a:pt x="3937" y="1204"/>
                  </a:lnTo>
                  <a:lnTo>
                    <a:pt x="3941" y="1208"/>
                  </a:lnTo>
                  <a:lnTo>
                    <a:pt x="3945" y="1214"/>
                  </a:lnTo>
                  <a:lnTo>
                    <a:pt x="3949" y="1220"/>
                  </a:lnTo>
                  <a:lnTo>
                    <a:pt x="3955" y="1225"/>
                  </a:lnTo>
                  <a:lnTo>
                    <a:pt x="3960" y="1239"/>
                  </a:lnTo>
                  <a:lnTo>
                    <a:pt x="3958" y="1252"/>
                  </a:lnTo>
                  <a:lnTo>
                    <a:pt x="3951" y="1260"/>
                  </a:lnTo>
                  <a:lnTo>
                    <a:pt x="3937" y="1266"/>
                  </a:lnTo>
                  <a:lnTo>
                    <a:pt x="3914" y="1270"/>
                  </a:lnTo>
                  <a:lnTo>
                    <a:pt x="3895" y="1281"/>
                  </a:lnTo>
                  <a:lnTo>
                    <a:pt x="3870" y="1289"/>
                  </a:lnTo>
                  <a:lnTo>
                    <a:pt x="3845" y="1291"/>
                  </a:lnTo>
                  <a:lnTo>
                    <a:pt x="3839" y="1291"/>
                  </a:lnTo>
                  <a:lnTo>
                    <a:pt x="3835" y="1289"/>
                  </a:lnTo>
                  <a:lnTo>
                    <a:pt x="3828" y="1283"/>
                  </a:lnTo>
                  <a:lnTo>
                    <a:pt x="3818" y="1275"/>
                  </a:lnTo>
                  <a:lnTo>
                    <a:pt x="3816" y="1271"/>
                  </a:lnTo>
                  <a:lnTo>
                    <a:pt x="3812" y="1266"/>
                  </a:lnTo>
                  <a:lnTo>
                    <a:pt x="3811" y="1260"/>
                  </a:lnTo>
                  <a:lnTo>
                    <a:pt x="3809" y="1260"/>
                  </a:lnTo>
                  <a:lnTo>
                    <a:pt x="3807" y="1260"/>
                  </a:lnTo>
                  <a:lnTo>
                    <a:pt x="3770" y="1270"/>
                  </a:lnTo>
                  <a:lnTo>
                    <a:pt x="3736" y="1277"/>
                  </a:lnTo>
                  <a:lnTo>
                    <a:pt x="3728" y="1281"/>
                  </a:lnTo>
                  <a:lnTo>
                    <a:pt x="3722" y="1285"/>
                  </a:lnTo>
                  <a:lnTo>
                    <a:pt x="3714" y="1293"/>
                  </a:lnTo>
                  <a:lnTo>
                    <a:pt x="3707" y="1298"/>
                  </a:lnTo>
                  <a:lnTo>
                    <a:pt x="3697" y="1302"/>
                  </a:lnTo>
                  <a:lnTo>
                    <a:pt x="3691" y="1304"/>
                  </a:lnTo>
                  <a:lnTo>
                    <a:pt x="3686" y="1306"/>
                  </a:lnTo>
                  <a:lnTo>
                    <a:pt x="3684" y="1304"/>
                  </a:lnTo>
                  <a:lnTo>
                    <a:pt x="3680" y="1300"/>
                  </a:lnTo>
                  <a:lnTo>
                    <a:pt x="3678" y="1296"/>
                  </a:lnTo>
                  <a:lnTo>
                    <a:pt x="3676" y="1295"/>
                  </a:lnTo>
                  <a:lnTo>
                    <a:pt x="3674" y="1291"/>
                  </a:lnTo>
                  <a:lnTo>
                    <a:pt x="3672" y="1289"/>
                  </a:lnTo>
                  <a:lnTo>
                    <a:pt x="3665" y="1293"/>
                  </a:lnTo>
                  <a:lnTo>
                    <a:pt x="3659" y="1298"/>
                  </a:lnTo>
                  <a:lnTo>
                    <a:pt x="3649" y="1304"/>
                  </a:lnTo>
                  <a:lnTo>
                    <a:pt x="3638" y="1304"/>
                  </a:lnTo>
                  <a:lnTo>
                    <a:pt x="3628" y="1298"/>
                  </a:lnTo>
                  <a:lnTo>
                    <a:pt x="3624" y="1295"/>
                  </a:lnTo>
                  <a:lnTo>
                    <a:pt x="3620" y="1293"/>
                  </a:lnTo>
                  <a:lnTo>
                    <a:pt x="3615" y="1293"/>
                  </a:lnTo>
                  <a:lnTo>
                    <a:pt x="3611" y="1293"/>
                  </a:lnTo>
                  <a:lnTo>
                    <a:pt x="3603" y="1295"/>
                  </a:lnTo>
                  <a:lnTo>
                    <a:pt x="3597" y="1296"/>
                  </a:lnTo>
                  <a:lnTo>
                    <a:pt x="3593" y="1300"/>
                  </a:lnTo>
                  <a:lnTo>
                    <a:pt x="3592" y="1302"/>
                  </a:lnTo>
                  <a:lnTo>
                    <a:pt x="3592" y="1306"/>
                  </a:lnTo>
                  <a:lnTo>
                    <a:pt x="3592" y="1312"/>
                  </a:lnTo>
                  <a:lnTo>
                    <a:pt x="3599" y="1310"/>
                  </a:lnTo>
                  <a:lnTo>
                    <a:pt x="3603" y="1310"/>
                  </a:lnTo>
                  <a:lnTo>
                    <a:pt x="3609" y="1312"/>
                  </a:lnTo>
                  <a:lnTo>
                    <a:pt x="3613" y="1316"/>
                  </a:lnTo>
                  <a:lnTo>
                    <a:pt x="3617" y="1319"/>
                  </a:lnTo>
                  <a:lnTo>
                    <a:pt x="3617" y="1323"/>
                  </a:lnTo>
                  <a:lnTo>
                    <a:pt x="3615" y="1327"/>
                  </a:lnTo>
                  <a:lnTo>
                    <a:pt x="3603" y="1341"/>
                  </a:lnTo>
                  <a:lnTo>
                    <a:pt x="3588" y="1354"/>
                  </a:lnTo>
                  <a:lnTo>
                    <a:pt x="3572" y="1364"/>
                  </a:lnTo>
                  <a:lnTo>
                    <a:pt x="3555" y="1373"/>
                  </a:lnTo>
                  <a:lnTo>
                    <a:pt x="3540" y="1387"/>
                  </a:lnTo>
                  <a:lnTo>
                    <a:pt x="3530" y="1392"/>
                  </a:lnTo>
                  <a:lnTo>
                    <a:pt x="3522" y="1394"/>
                  </a:lnTo>
                  <a:lnTo>
                    <a:pt x="3513" y="1398"/>
                  </a:lnTo>
                  <a:lnTo>
                    <a:pt x="3509" y="1398"/>
                  </a:lnTo>
                  <a:lnTo>
                    <a:pt x="3505" y="1398"/>
                  </a:lnTo>
                  <a:lnTo>
                    <a:pt x="3503" y="1396"/>
                  </a:lnTo>
                  <a:lnTo>
                    <a:pt x="3499" y="1394"/>
                  </a:lnTo>
                  <a:lnTo>
                    <a:pt x="3499" y="1391"/>
                  </a:lnTo>
                  <a:lnTo>
                    <a:pt x="3499" y="1387"/>
                  </a:lnTo>
                  <a:lnTo>
                    <a:pt x="3501" y="1385"/>
                  </a:lnTo>
                  <a:lnTo>
                    <a:pt x="3503" y="1381"/>
                  </a:lnTo>
                  <a:lnTo>
                    <a:pt x="3521" y="1356"/>
                  </a:lnTo>
                  <a:lnTo>
                    <a:pt x="3538" y="1331"/>
                  </a:lnTo>
                  <a:lnTo>
                    <a:pt x="3553" y="1306"/>
                  </a:lnTo>
                  <a:lnTo>
                    <a:pt x="3565" y="1281"/>
                  </a:lnTo>
                  <a:lnTo>
                    <a:pt x="3572" y="1252"/>
                  </a:lnTo>
                  <a:lnTo>
                    <a:pt x="3580" y="1235"/>
                  </a:lnTo>
                  <a:lnTo>
                    <a:pt x="3592" y="1220"/>
                  </a:lnTo>
                  <a:lnTo>
                    <a:pt x="3597" y="1214"/>
                  </a:lnTo>
                  <a:lnTo>
                    <a:pt x="3603" y="1208"/>
                  </a:lnTo>
                  <a:lnTo>
                    <a:pt x="3607" y="1200"/>
                  </a:lnTo>
                  <a:lnTo>
                    <a:pt x="3609" y="1193"/>
                  </a:lnTo>
                  <a:lnTo>
                    <a:pt x="3611" y="1189"/>
                  </a:lnTo>
                  <a:lnTo>
                    <a:pt x="3613" y="1185"/>
                  </a:lnTo>
                  <a:lnTo>
                    <a:pt x="3617" y="1181"/>
                  </a:lnTo>
                  <a:lnTo>
                    <a:pt x="3626" y="1162"/>
                  </a:lnTo>
                  <a:lnTo>
                    <a:pt x="3630" y="1141"/>
                  </a:lnTo>
                  <a:lnTo>
                    <a:pt x="3624" y="1120"/>
                  </a:lnTo>
                  <a:lnTo>
                    <a:pt x="3622" y="1114"/>
                  </a:lnTo>
                  <a:lnTo>
                    <a:pt x="3620" y="1108"/>
                  </a:lnTo>
                  <a:lnTo>
                    <a:pt x="3615" y="1089"/>
                  </a:lnTo>
                  <a:lnTo>
                    <a:pt x="3603" y="1077"/>
                  </a:lnTo>
                  <a:lnTo>
                    <a:pt x="3588" y="1068"/>
                  </a:lnTo>
                  <a:lnTo>
                    <a:pt x="3580" y="1064"/>
                  </a:lnTo>
                  <a:lnTo>
                    <a:pt x="3570" y="1060"/>
                  </a:lnTo>
                  <a:lnTo>
                    <a:pt x="3565" y="1054"/>
                  </a:lnTo>
                  <a:lnTo>
                    <a:pt x="3557" y="1049"/>
                  </a:lnTo>
                  <a:lnTo>
                    <a:pt x="3549" y="1039"/>
                  </a:lnTo>
                  <a:lnTo>
                    <a:pt x="3540" y="1031"/>
                  </a:lnTo>
                  <a:lnTo>
                    <a:pt x="3524" y="1041"/>
                  </a:lnTo>
                  <a:lnTo>
                    <a:pt x="3509" y="1047"/>
                  </a:lnTo>
                  <a:lnTo>
                    <a:pt x="3492" y="1049"/>
                  </a:lnTo>
                  <a:lnTo>
                    <a:pt x="3486" y="1051"/>
                  </a:lnTo>
                  <a:lnTo>
                    <a:pt x="3482" y="1053"/>
                  </a:lnTo>
                  <a:lnTo>
                    <a:pt x="3478" y="1056"/>
                  </a:lnTo>
                  <a:lnTo>
                    <a:pt x="3476" y="1062"/>
                  </a:lnTo>
                  <a:lnTo>
                    <a:pt x="3469" y="1076"/>
                  </a:lnTo>
                  <a:lnTo>
                    <a:pt x="3457" y="1083"/>
                  </a:lnTo>
                  <a:lnTo>
                    <a:pt x="3442" y="1083"/>
                  </a:lnTo>
                  <a:lnTo>
                    <a:pt x="3438" y="1083"/>
                  </a:lnTo>
                  <a:lnTo>
                    <a:pt x="3434" y="1079"/>
                  </a:lnTo>
                  <a:lnTo>
                    <a:pt x="3432" y="1076"/>
                  </a:lnTo>
                  <a:lnTo>
                    <a:pt x="3430" y="1072"/>
                  </a:lnTo>
                  <a:lnTo>
                    <a:pt x="3430" y="1066"/>
                  </a:lnTo>
                  <a:lnTo>
                    <a:pt x="3436" y="1053"/>
                  </a:lnTo>
                  <a:lnTo>
                    <a:pt x="3440" y="1039"/>
                  </a:lnTo>
                  <a:lnTo>
                    <a:pt x="3440" y="1037"/>
                  </a:lnTo>
                  <a:lnTo>
                    <a:pt x="3440" y="1033"/>
                  </a:lnTo>
                  <a:lnTo>
                    <a:pt x="3430" y="1031"/>
                  </a:lnTo>
                  <a:lnTo>
                    <a:pt x="3421" y="1031"/>
                  </a:lnTo>
                  <a:lnTo>
                    <a:pt x="3411" y="1033"/>
                  </a:lnTo>
                  <a:lnTo>
                    <a:pt x="3405" y="1035"/>
                  </a:lnTo>
                  <a:lnTo>
                    <a:pt x="3400" y="1035"/>
                  </a:lnTo>
                  <a:lnTo>
                    <a:pt x="3394" y="1033"/>
                  </a:lnTo>
                  <a:lnTo>
                    <a:pt x="3388" y="1029"/>
                  </a:lnTo>
                  <a:lnTo>
                    <a:pt x="3384" y="1026"/>
                  </a:lnTo>
                  <a:lnTo>
                    <a:pt x="3384" y="1020"/>
                  </a:lnTo>
                  <a:lnTo>
                    <a:pt x="3384" y="1016"/>
                  </a:lnTo>
                  <a:lnTo>
                    <a:pt x="3388" y="1012"/>
                  </a:lnTo>
                  <a:lnTo>
                    <a:pt x="3400" y="999"/>
                  </a:lnTo>
                  <a:lnTo>
                    <a:pt x="3400" y="999"/>
                  </a:lnTo>
                  <a:lnTo>
                    <a:pt x="3400" y="997"/>
                  </a:lnTo>
                  <a:lnTo>
                    <a:pt x="3392" y="991"/>
                  </a:lnTo>
                  <a:lnTo>
                    <a:pt x="3386" y="987"/>
                  </a:lnTo>
                  <a:lnTo>
                    <a:pt x="3382" y="985"/>
                  </a:lnTo>
                  <a:lnTo>
                    <a:pt x="3376" y="983"/>
                  </a:lnTo>
                  <a:lnTo>
                    <a:pt x="3373" y="983"/>
                  </a:lnTo>
                  <a:lnTo>
                    <a:pt x="3357" y="989"/>
                  </a:lnTo>
                  <a:lnTo>
                    <a:pt x="3344" y="1001"/>
                  </a:lnTo>
                  <a:lnTo>
                    <a:pt x="3334" y="1014"/>
                  </a:lnTo>
                  <a:lnTo>
                    <a:pt x="3317" y="1064"/>
                  </a:lnTo>
                  <a:lnTo>
                    <a:pt x="3315" y="1070"/>
                  </a:lnTo>
                  <a:lnTo>
                    <a:pt x="3315" y="1076"/>
                  </a:lnTo>
                  <a:lnTo>
                    <a:pt x="3319" y="1081"/>
                  </a:lnTo>
                  <a:lnTo>
                    <a:pt x="3323" y="1093"/>
                  </a:lnTo>
                  <a:lnTo>
                    <a:pt x="3321" y="1101"/>
                  </a:lnTo>
                  <a:lnTo>
                    <a:pt x="3313" y="1108"/>
                  </a:lnTo>
                  <a:lnTo>
                    <a:pt x="3302" y="1112"/>
                  </a:lnTo>
                  <a:lnTo>
                    <a:pt x="3298" y="1112"/>
                  </a:lnTo>
                  <a:lnTo>
                    <a:pt x="3294" y="1112"/>
                  </a:lnTo>
                  <a:lnTo>
                    <a:pt x="3288" y="1114"/>
                  </a:lnTo>
                  <a:lnTo>
                    <a:pt x="3284" y="1118"/>
                  </a:lnTo>
                  <a:lnTo>
                    <a:pt x="3280" y="1122"/>
                  </a:lnTo>
                  <a:lnTo>
                    <a:pt x="3280" y="1127"/>
                  </a:lnTo>
                  <a:lnTo>
                    <a:pt x="3279" y="1133"/>
                  </a:lnTo>
                  <a:lnTo>
                    <a:pt x="3279" y="1139"/>
                  </a:lnTo>
                  <a:lnTo>
                    <a:pt x="3275" y="1143"/>
                  </a:lnTo>
                  <a:lnTo>
                    <a:pt x="3271" y="1145"/>
                  </a:lnTo>
                  <a:lnTo>
                    <a:pt x="3259" y="1152"/>
                  </a:lnTo>
                  <a:lnTo>
                    <a:pt x="3248" y="1162"/>
                  </a:lnTo>
                  <a:lnTo>
                    <a:pt x="3238" y="1174"/>
                  </a:lnTo>
                  <a:lnTo>
                    <a:pt x="3232" y="1177"/>
                  </a:lnTo>
                  <a:lnTo>
                    <a:pt x="3229" y="1179"/>
                  </a:lnTo>
                  <a:lnTo>
                    <a:pt x="3223" y="1179"/>
                  </a:lnTo>
                  <a:lnTo>
                    <a:pt x="3219" y="1177"/>
                  </a:lnTo>
                  <a:lnTo>
                    <a:pt x="3213" y="1174"/>
                  </a:lnTo>
                  <a:lnTo>
                    <a:pt x="3202" y="1166"/>
                  </a:lnTo>
                  <a:lnTo>
                    <a:pt x="3190" y="1158"/>
                  </a:lnTo>
                  <a:lnTo>
                    <a:pt x="3186" y="1156"/>
                  </a:lnTo>
                  <a:lnTo>
                    <a:pt x="3182" y="1156"/>
                  </a:lnTo>
                  <a:lnTo>
                    <a:pt x="3177" y="1156"/>
                  </a:lnTo>
                  <a:lnTo>
                    <a:pt x="3167" y="1158"/>
                  </a:lnTo>
                  <a:lnTo>
                    <a:pt x="3158" y="1162"/>
                  </a:lnTo>
                  <a:lnTo>
                    <a:pt x="3146" y="1166"/>
                  </a:lnTo>
                  <a:lnTo>
                    <a:pt x="3136" y="1172"/>
                  </a:lnTo>
                  <a:lnTo>
                    <a:pt x="3138" y="1177"/>
                  </a:lnTo>
                  <a:lnTo>
                    <a:pt x="3138" y="1181"/>
                  </a:lnTo>
                  <a:lnTo>
                    <a:pt x="3138" y="1187"/>
                  </a:lnTo>
                  <a:lnTo>
                    <a:pt x="3136" y="1193"/>
                  </a:lnTo>
                  <a:lnTo>
                    <a:pt x="3134" y="1195"/>
                  </a:lnTo>
                  <a:lnTo>
                    <a:pt x="3131" y="1197"/>
                  </a:lnTo>
                  <a:lnTo>
                    <a:pt x="3125" y="1198"/>
                  </a:lnTo>
                  <a:lnTo>
                    <a:pt x="3115" y="1202"/>
                  </a:lnTo>
                  <a:lnTo>
                    <a:pt x="3106" y="1208"/>
                  </a:lnTo>
                  <a:lnTo>
                    <a:pt x="3094" y="1212"/>
                  </a:lnTo>
                  <a:lnTo>
                    <a:pt x="3086" y="1214"/>
                  </a:lnTo>
                  <a:lnTo>
                    <a:pt x="3079" y="1216"/>
                  </a:lnTo>
                  <a:lnTo>
                    <a:pt x="3071" y="1218"/>
                  </a:lnTo>
                  <a:lnTo>
                    <a:pt x="3063" y="1222"/>
                  </a:lnTo>
                  <a:lnTo>
                    <a:pt x="3056" y="1225"/>
                  </a:lnTo>
                  <a:lnTo>
                    <a:pt x="3050" y="1233"/>
                  </a:lnTo>
                  <a:lnTo>
                    <a:pt x="3048" y="1237"/>
                  </a:lnTo>
                  <a:lnTo>
                    <a:pt x="3044" y="1241"/>
                  </a:lnTo>
                  <a:lnTo>
                    <a:pt x="3033" y="1250"/>
                  </a:lnTo>
                  <a:lnTo>
                    <a:pt x="3019" y="1254"/>
                  </a:lnTo>
                  <a:lnTo>
                    <a:pt x="3004" y="1252"/>
                  </a:lnTo>
                  <a:lnTo>
                    <a:pt x="3002" y="1252"/>
                  </a:lnTo>
                  <a:lnTo>
                    <a:pt x="2998" y="1252"/>
                  </a:lnTo>
                  <a:lnTo>
                    <a:pt x="2998" y="1256"/>
                  </a:lnTo>
                  <a:lnTo>
                    <a:pt x="3000" y="1260"/>
                  </a:lnTo>
                  <a:lnTo>
                    <a:pt x="3002" y="1268"/>
                  </a:lnTo>
                  <a:lnTo>
                    <a:pt x="3002" y="1273"/>
                  </a:lnTo>
                  <a:lnTo>
                    <a:pt x="3002" y="1281"/>
                  </a:lnTo>
                  <a:lnTo>
                    <a:pt x="3000" y="1287"/>
                  </a:lnTo>
                  <a:lnTo>
                    <a:pt x="2998" y="1291"/>
                  </a:lnTo>
                  <a:lnTo>
                    <a:pt x="2992" y="1293"/>
                  </a:lnTo>
                  <a:lnTo>
                    <a:pt x="2985" y="1295"/>
                  </a:lnTo>
                  <a:lnTo>
                    <a:pt x="2979" y="1295"/>
                  </a:lnTo>
                  <a:lnTo>
                    <a:pt x="2971" y="1295"/>
                  </a:lnTo>
                  <a:lnTo>
                    <a:pt x="2971" y="1298"/>
                  </a:lnTo>
                  <a:lnTo>
                    <a:pt x="2973" y="1302"/>
                  </a:lnTo>
                  <a:lnTo>
                    <a:pt x="2975" y="1304"/>
                  </a:lnTo>
                  <a:lnTo>
                    <a:pt x="2977" y="1308"/>
                  </a:lnTo>
                  <a:lnTo>
                    <a:pt x="2979" y="1314"/>
                  </a:lnTo>
                  <a:lnTo>
                    <a:pt x="2979" y="1318"/>
                  </a:lnTo>
                  <a:lnTo>
                    <a:pt x="2977" y="1321"/>
                  </a:lnTo>
                  <a:lnTo>
                    <a:pt x="2975" y="1325"/>
                  </a:lnTo>
                  <a:lnTo>
                    <a:pt x="2975" y="1329"/>
                  </a:lnTo>
                  <a:lnTo>
                    <a:pt x="2977" y="1331"/>
                  </a:lnTo>
                  <a:lnTo>
                    <a:pt x="2979" y="1335"/>
                  </a:lnTo>
                  <a:lnTo>
                    <a:pt x="2989" y="1343"/>
                  </a:lnTo>
                  <a:lnTo>
                    <a:pt x="2996" y="1352"/>
                  </a:lnTo>
                  <a:lnTo>
                    <a:pt x="3000" y="1358"/>
                  </a:lnTo>
                  <a:lnTo>
                    <a:pt x="3000" y="1364"/>
                  </a:lnTo>
                  <a:lnTo>
                    <a:pt x="2998" y="1369"/>
                  </a:lnTo>
                  <a:lnTo>
                    <a:pt x="2996" y="1373"/>
                  </a:lnTo>
                  <a:lnTo>
                    <a:pt x="2990" y="1377"/>
                  </a:lnTo>
                  <a:lnTo>
                    <a:pt x="2983" y="1379"/>
                  </a:lnTo>
                  <a:lnTo>
                    <a:pt x="2975" y="1381"/>
                  </a:lnTo>
                  <a:lnTo>
                    <a:pt x="2935" y="1387"/>
                  </a:lnTo>
                  <a:lnTo>
                    <a:pt x="2933" y="1387"/>
                  </a:lnTo>
                  <a:lnTo>
                    <a:pt x="2931" y="1387"/>
                  </a:lnTo>
                  <a:lnTo>
                    <a:pt x="2914" y="1394"/>
                  </a:lnTo>
                  <a:lnTo>
                    <a:pt x="2898" y="1396"/>
                  </a:lnTo>
                  <a:lnTo>
                    <a:pt x="2881" y="1394"/>
                  </a:lnTo>
                  <a:lnTo>
                    <a:pt x="2827" y="1394"/>
                  </a:lnTo>
                  <a:lnTo>
                    <a:pt x="2821" y="1396"/>
                  </a:lnTo>
                  <a:lnTo>
                    <a:pt x="2816" y="1398"/>
                  </a:lnTo>
                  <a:lnTo>
                    <a:pt x="2812" y="1400"/>
                  </a:lnTo>
                  <a:lnTo>
                    <a:pt x="2810" y="1406"/>
                  </a:lnTo>
                  <a:lnTo>
                    <a:pt x="2810" y="1412"/>
                  </a:lnTo>
                  <a:lnTo>
                    <a:pt x="2812" y="1417"/>
                  </a:lnTo>
                  <a:lnTo>
                    <a:pt x="2818" y="1441"/>
                  </a:lnTo>
                  <a:lnTo>
                    <a:pt x="2819" y="1448"/>
                  </a:lnTo>
                  <a:lnTo>
                    <a:pt x="2819" y="1454"/>
                  </a:lnTo>
                  <a:lnTo>
                    <a:pt x="2818" y="1462"/>
                  </a:lnTo>
                  <a:lnTo>
                    <a:pt x="2816" y="1467"/>
                  </a:lnTo>
                  <a:lnTo>
                    <a:pt x="2816" y="1477"/>
                  </a:lnTo>
                  <a:lnTo>
                    <a:pt x="2816" y="1485"/>
                  </a:lnTo>
                  <a:lnTo>
                    <a:pt x="2819" y="1490"/>
                  </a:lnTo>
                  <a:lnTo>
                    <a:pt x="2825" y="1498"/>
                  </a:lnTo>
                  <a:lnTo>
                    <a:pt x="2843" y="1512"/>
                  </a:lnTo>
                  <a:lnTo>
                    <a:pt x="2858" y="1525"/>
                  </a:lnTo>
                  <a:lnTo>
                    <a:pt x="2871" y="1542"/>
                  </a:lnTo>
                  <a:lnTo>
                    <a:pt x="2887" y="1573"/>
                  </a:lnTo>
                  <a:lnTo>
                    <a:pt x="2889" y="1579"/>
                  </a:lnTo>
                  <a:lnTo>
                    <a:pt x="2887" y="1586"/>
                  </a:lnTo>
                  <a:lnTo>
                    <a:pt x="2883" y="1592"/>
                  </a:lnTo>
                  <a:lnTo>
                    <a:pt x="2877" y="1602"/>
                  </a:lnTo>
                  <a:lnTo>
                    <a:pt x="2873" y="1611"/>
                  </a:lnTo>
                  <a:lnTo>
                    <a:pt x="2871" y="1623"/>
                  </a:lnTo>
                  <a:lnTo>
                    <a:pt x="2871" y="1638"/>
                  </a:lnTo>
                  <a:lnTo>
                    <a:pt x="2873" y="1654"/>
                  </a:lnTo>
                  <a:lnTo>
                    <a:pt x="2875" y="1669"/>
                  </a:lnTo>
                  <a:lnTo>
                    <a:pt x="2875" y="1683"/>
                  </a:lnTo>
                  <a:lnTo>
                    <a:pt x="2868" y="1696"/>
                  </a:lnTo>
                  <a:lnTo>
                    <a:pt x="2866" y="1702"/>
                  </a:lnTo>
                  <a:lnTo>
                    <a:pt x="2864" y="1707"/>
                  </a:lnTo>
                  <a:lnTo>
                    <a:pt x="2862" y="1711"/>
                  </a:lnTo>
                  <a:lnTo>
                    <a:pt x="2860" y="1715"/>
                  </a:lnTo>
                  <a:lnTo>
                    <a:pt x="2856" y="1719"/>
                  </a:lnTo>
                  <a:lnTo>
                    <a:pt x="2852" y="1721"/>
                  </a:lnTo>
                  <a:lnTo>
                    <a:pt x="2848" y="1721"/>
                  </a:lnTo>
                  <a:lnTo>
                    <a:pt x="2844" y="1719"/>
                  </a:lnTo>
                  <a:lnTo>
                    <a:pt x="2843" y="1717"/>
                  </a:lnTo>
                  <a:lnTo>
                    <a:pt x="2841" y="1713"/>
                  </a:lnTo>
                  <a:lnTo>
                    <a:pt x="2839" y="1709"/>
                  </a:lnTo>
                  <a:lnTo>
                    <a:pt x="2837" y="1702"/>
                  </a:lnTo>
                  <a:lnTo>
                    <a:pt x="2837" y="1694"/>
                  </a:lnTo>
                  <a:lnTo>
                    <a:pt x="2839" y="1686"/>
                  </a:lnTo>
                  <a:lnTo>
                    <a:pt x="2841" y="1675"/>
                  </a:lnTo>
                  <a:lnTo>
                    <a:pt x="2843" y="1665"/>
                  </a:lnTo>
                  <a:lnTo>
                    <a:pt x="2844" y="1659"/>
                  </a:lnTo>
                  <a:lnTo>
                    <a:pt x="2844" y="1654"/>
                  </a:lnTo>
                  <a:lnTo>
                    <a:pt x="2843" y="1648"/>
                  </a:lnTo>
                  <a:lnTo>
                    <a:pt x="2839" y="1642"/>
                  </a:lnTo>
                  <a:lnTo>
                    <a:pt x="2835" y="1638"/>
                  </a:lnTo>
                  <a:lnTo>
                    <a:pt x="2833" y="1633"/>
                  </a:lnTo>
                  <a:lnTo>
                    <a:pt x="2833" y="1627"/>
                  </a:lnTo>
                  <a:lnTo>
                    <a:pt x="2833" y="1621"/>
                  </a:lnTo>
                  <a:lnTo>
                    <a:pt x="2837" y="1615"/>
                  </a:lnTo>
                  <a:lnTo>
                    <a:pt x="2858" y="1579"/>
                  </a:lnTo>
                  <a:lnTo>
                    <a:pt x="2854" y="1573"/>
                  </a:lnTo>
                  <a:lnTo>
                    <a:pt x="2850" y="1569"/>
                  </a:lnTo>
                  <a:lnTo>
                    <a:pt x="2844" y="1569"/>
                  </a:lnTo>
                  <a:lnTo>
                    <a:pt x="2839" y="1569"/>
                  </a:lnTo>
                  <a:lnTo>
                    <a:pt x="2823" y="1567"/>
                  </a:lnTo>
                  <a:lnTo>
                    <a:pt x="2810" y="1562"/>
                  </a:lnTo>
                  <a:lnTo>
                    <a:pt x="2798" y="1550"/>
                  </a:lnTo>
                  <a:lnTo>
                    <a:pt x="2789" y="1537"/>
                  </a:lnTo>
                  <a:lnTo>
                    <a:pt x="2783" y="1527"/>
                  </a:lnTo>
                  <a:lnTo>
                    <a:pt x="2779" y="1515"/>
                  </a:lnTo>
                  <a:lnTo>
                    <a:pt x="2775" y="1510"/>
                  </a:lnTo>
                  <a:lnTo>
                    <a:pt x="2770" y="1504"/>
                  </a:lnTo>
                  <a:lnTo>
                    <a:pt x="2766" y="1500"/>
                  </a:lnTo>
                  <a:lnTo>
                    <a:pt x="2758" y="1498"/>
                  </a:lnTo>
                  <a:lnTo>
                    <a:pt x="2750" y="1498"/>
                  </a:lnTo>
                  <a:lnTo>
                    <a:pt x="2741" y="1500"/>
                  </a:lnTo>
                  <a:lnTo>
                    <a:pt x="2729" y="1500"/>
                  </a:lnTo>
                  <a:lnTo>
                    <a:pt x="2720" y="1510"/>
                  </a:lnTo>
                  <a:lnTo>
                    <a:pt x="2722" y="1512"/>
                  </a:lnTo>
                  <a:lnTo>
                    <a:pt x="2725" y="1517"/>
                  </a:lnTo>
                  <a:lnTo>
                    <a:pt x="2727" y="1521"/>
                  </a:lnTo>
                  <a:lnTo>
                    <a:pt x="2729" y="1525"/>
                  </a:lnTo>
                  <a:lnTo>
                    <a:pt x="2731" y="1531"/>
                  </a:lnTo>
                  <a:lnTo>
                    <a:pt x="2731" y="1537"/>
                  </a:lnTo>
                  <a:lnTo>
                    <a:pt x="2729" y="1542"/>
                  </a:lnTo>
                  <a:lnTo>
                    <a:pt x="2725" y="1546"/>
                  </a:lnTo>
                  <a:lnTo>
                    <a:pt x="2722" y="1548"/>
                  </a:lnTo>
                  <a:lnTo>
                    <a:pt x="2714" y="1548"/>
                  </a:lnTo>
                  <a:lnTo>
                    <a:pt x="2706" y="1546"/>
                  </a:lnTo>
                  <a:lnTo>
                    <a:pt x="2700" y="1544"/>
                  </a:lnTo>
                  <a:lnTo>
                    <a:pt x="2697" y="1540"/>
                  </a:lnTo>
                  <a:lnTo>
                    <a:pt x="2691" y="1535"/>
                  </a:lnTo>
                  <a:lnTo>
                    <a:pt x="2689" y="1529"/>
                  </a:lnTo>
                  <a:lnTo>
                    <a:pt x="2685" y="1525"/>
                  </a:lnTo>
                  <a:lnTo>
                    <a:pt x="2683" y="1523"/>
                  </a:lnTo>
                  <a:lnTo>
                    <a:pt x="2679" y="1521"/>
                  </a:lnTo>
                  <a:lnTo>
                    <a:pt x="2677" y="1521"/>
                  </a:lnTo>
                  <a:lnTo>
                    <a:pt x="2675" y="1521"/>
                  </a:lnTo>
                  <a:lnTo>
                    <a:pt x="2672" y="1523"/>
                  </a:lnTo>
                  <a:lnTo>
                    <a:pt x="2670" y="1527"/>
                  </a:lnTo>
                  <a:lnTo>
                    <a:pt x="2668" y="1531"/>
                  </a:lnTo>
                  <a:lnTo>
                    <a:pt x="2670" y="1537"/>
                  </a:lnTo>
                  <a:lnTo>
                    <a:pt x="2670" y="1544"/>
                  </a:lnTo>
                  <a:lnTo>
                    <a:pt x="2672" y="1550"/>
                  </a:lnTo>
                  <a:lnTo>
                    <a:pt x="2675" y="1556"/>
                  </a:lnTo>
                  <a:lnTo>
                    <a:pt x="2679" y="1562"/>
                  </a:lnTo>
                  <a:lnTo>
                    <a:pt x="2685" y="1565"/>
                  </a:lnTo>
                  <a:lnTo>
                    <a:pt x="2689" y="1569"/>
                  </a:lnTo>
                  <a:lnTo>
                    <a:pt x="2697" y="1573"/>
                  </a:lnTo>
                  <a:lnTo>
                    <a:pt x="2700" y="1573"/>
                  </a:lnTo>
                  <a:lnTo>
                    <a:pt x="2704" y="1577"/>
                  </a:lnTo>
                  <a:lnTo>
                    <a:pt x="2708" y="1581"/>
                  </a:lnTo>
                  <a:lnTo>
                    <a:pt x="2712" y="1585"/>
                  </a:lnTo>
                  <a:lnTo>
                    <a:pt x="2723" y="1598"/>
                  </a:lnTo>
                  <a:lnTo>
                    <a:pt x="2727" y="1602"/>
                  </a:lnTo>
                  <a:lnTo>
                    <a:pt x="2729" y="1608"/>
                  </a:lnTo>
                  <a:lnTo>
                    <a:pt x="2729" y="1613"/>
                  </a:lnTo>
                  <a:lnTo>
                    <a:pt x="2727" y="1619"/>
                  </a:lnTo>
                  <a:lnTo>
                    <a:pt x="2725" y="1623"/>
                  </a:lnTo>
                  <a:lnTo>
                    <a:pt x="2722" y="1625"/>
                  </a:lnTo>
                  <a:lnTo>
                    <a:pt x="2718" y="1627"/>
                  </a:lnTo>
                  <a:lnTo>
                    <a:pt x="2714" y="1627"/>
                  </a:lnTo>
                  <a:lnTo>
                    <a:pt x="2710" y="1629"/>
                  </a:lnTo>
                  <a:lnTo>
                    <a:pt x="2706" y="1627"/>
                  </a:lnTo>
                  <a:lnTo>
                    <a:pt x="2702" y="1625"/>
                  </a:lnTo>
                  <a:lnTo>
                    <a:pt x="2700" y="1623"/>
                  </a:lnTo>
                  <a:lnTo>
                    <a:pt x="2697" y="1617"/>
                  </a:lnTo>
                  <a:lnTo>
                    <a:pt x="2693" y="1611"/>
                  </a:lnTo>
                  <a:lnTo>
                    <a:pt x="2689" y="1606"/>
                  </a:lnTo>
                  <a:lnTo>
                    <a:pt x="2683" y="1602"/>
                  </a:lnTo>
                  <a:lnTo>
                    <a:pt x="2675" y="1600"/>
                  </a:lnTo>
                  <a:lnTo>
                    <a:pt x="2660" y="1592"/>
                  </a:lnTo>
                  <a:lnTo>
                    <a:pt x="2643" y="1583"/>
                  </a:lnTo>
                  <a:lnTo>
                    <a:pt x="2633" y="1573"/>
                  </a:lnTo>
                  <a:lnTo>
                    <a:pt x="2627" y="1562"/>
                  </a:lnTo>
                  <a:lnTo>
                    <a:pt x="2627" y="1548"/>
                  </a:lnTo>
                  <a:lnTo>
                    <a:pt x="2631" y="1531"/>
                  </a:lnTo>
                  <a:lnTo>
                    <a:pt x="2635" y="1513"/>
                  </a:lnTo>
                  <a:lnTo>
                    <a:pt x="2643" y="1498"/>
                  </a:lnTo>
                  <a:lnTo>
                    <a:pt x="2639" y="1498"/>
                  </a:lnTo>
                  <a:lnTo>
                    <a:pt x="2637" y="1500"/>
                  </a:lnTo>
                  <a:lnTo>
                    <a:pt x="2608" y="1517"/>
                  </a:lnTo>
                  <a:lnTo>
                    <a:pt x="2583" y="1538"/>
                  </a:lnTo>
                  <a:lnTo>
                    <a:pt x="2579" y="1544"/>
                  </a:lnTo>
                  <a:lnTo>
                    <a:pt x="2579" y="1550"/>
                  </a:lnTo>
                  <a:lnTo>
                    <a:pt x="2579" y="1556"/>
                  </a:lnTo>
                  <a:lnTo>
                    <a:pt x="2589" y="1602"/>
                  </a:lnTo>
                  <a:lnTo>
                    <a:pt x="2589" y="1619"/>
                  </a:lnTo>
                  <a:lnTo>
                    <a:pt x="2585" y="1636"/>
                  </a:lnTo>
                  <a:lnTo>
                    <a:pt x="2578" y="1652"/>
                  </a:lnTo>
                  <a:lnTo>
                    <a:pt x="2554" y="1686"/>
                  </a:lnTo>
                  <a:lnTo>
                    <a:pt x="2551" y="1692"/>
                  </a:lnTo>
                  <a:lnTo>
                    <a:pt x="2549" y="1698"/>
                  </a:lnTo>
                  <a:lnTo>
                    <a:pt x="2549" y="1704"/>
                  </a:lnTo>
                  <a:lnTo>
                    <a:pt x="2549" y="1709"/>
                  </a:lnTo>
                  <a:lnTo>
                    <a:pt x="2553" y="1717"/>
                  </a:lnTo>
                  <a:lnTo>
                    <a:pt x="2558" y="1732"/>
                  </a:lnTo>
                  <a:lnTo>
                    <a:pt x="2551" y="1752"/>
                  </a:lnTo>
                  <a:lnTo>
                    <a:pt x="2570" y="1754"/>
                  </a:lnTo>
                  <a:lnTo>
                    <a:pt x="2587" y="1754"/>
                  </a:lnTo>
                  <a:lnTo>
                    <a:pt x="2602" y="1754"/>
                  </a:lnTo>
                  <a:lnTo>
                    <a:pt x="2618" y="1757"/>
                  </a:lnTo>
                  <a:lnTo>
                    <a:pt x="2631" y="1767"/>
                  </a:lnTo>
                  <a:lnTo>
                    <a:pt x="2643" y="1775"/>
                  </a:lnTo>
                  <a:lnTo>
                    <a:pt x="2654" y="1784"/>
                  </a:lnTo>
                  <a:lnTo>
                    <a:pt x="2666" y="1792"/>
                  </a:lnTo>
                  <a:lnTo>
                    <a:pt x="2674" y="1804"/>
                  </a:lnTo>
                  <a:lnTo>
                    <a:pt x="2674" y="1817"/>
                  </a:lnTo>
                  <a:lnTo>
                    <a:pt x="2675" y="1836"/>
                  </a:lnTo>
                  <a:lnTo>
                    <a:pt x="2675" y="1853"/>
                  </a:lnTo>
                  <a:lnTo>
                    <a:pt x="2675" y="1861"/>
                  </a:lnTo>
                  <a:lnTo>
                    <a:pt x="2674" y="1869"/>
                  </a:lnTo>
                  <a:lnTo>
                    <a:pt x="2668" y="1873"/>
                  </a:lnTo>
                  <a:lnTo>
                    <a:pt x="2660" y="1876"/>
                  </a:lnTo>
                  <a:lnTo>
                    <a:pt x="2654" y="1882"/>
                  </a:lnTo>
                  <a:lnTo>
                    <a:pt x="2649" y="1888"/>
                  </a:lnTo>
                  <a:lnTo>
                    <a:pt x="2647" y="1892"/>
                  </a:lnTo>
                  <a:lnTo>
                    <a:pt x="2645" y="1898"/>
                  </a:lnTo>
                  <a:lnTo>
                    <a:pt x="2647" y="1900"/>
                  </a:lnTo>
                  <a:lnTo>
                    <a:pt x="2649" y="1903"/>
                  </a:lnTo>
                  <a:lnTo>
                    <a:pt x="2652" y="1905"/>
                  </a:lnTo>
                  <a:lnTo>
                    <a:pt x="2658" y="1905"/>
                  </a:lnTo>
                  <a:lnTo>
                    <a:pt x="2664" y="1905"/>
                  </a:lnTo>
                  <a:lnTo>
                    <a:pt x="2670" y="1907"/>
                  </a:lnTo>
                  <a:lnTo>
                    <a:pt x="2675" y="1911"/>
                  </a:lnTo>
                  <a:lnTo>
                    <a:pt x="2681" y="1913"/>
                  </a:lnTo>
                  <a:lnTo>
                    <a:pt x="2685" y="1915"/>
                  </a:lnTo>
                  <a:lnTo>
                    <a:pt x="2687" y="1919"/>
                  </a:lnTo>
                  <a:lnTo>
                    <a:pt x="2689" y="1923"/>
                  </a:lnTo>
                  <a:lnTo>
                    <a:pt x="2687" y="1928"/>
                  </a:lnTo>
                  <a:lnTo>
                    <a:pt x="2683" y="1932"/>
                  </a:lnTo>
                  <a:lnTo>
                    <a:pt x="2674" y="1940"/>
                  </a:lnTo>
                  <a:lnTo>
                    <a:pt x="2662" y="1940"/>
                  </a:lnTo>
                  <a:lnTo>
                    <a:pt x="2650" y="1938"/>
                  </a:lnTo>
                  <a:lnTo>
                    <a:pt x="2645" y="1934"/>
                  </a:lnTo>
                  <a:lnTo>
                    <a:pt x="2641" y="1932"/>
                  </a:lnTo>
                  <a:lnTo>
                    <a:pt x="2633" y="1930"/>
                  </a:lnTo>
                  <a:lnTo>
                    <a:pt x="2627" y="1926"/>
                  </a:lnTo>
                  <a:lnTo>
                    <a:pt x="2624" y="1921"/>
                  </a:lnTo>
                  <a:lnTo>
                    <a:pt x="2620" y="1915"/>
                  </a:lnTo>
                  <a:lnTo>
                    <a:pt x="2620" y="1907"/>
                  </a:lnTo>
                  <a:lnTo>
                    <a:pt x="2620" y="1882"/>
                  </a:lnTo>
                  <a:lnTo>
                    <a:pt x="2629" y="1859"/>
                  </a:lnTo>
                  <a:lnTo>
                    <a:pt x="2631" y="1852"/>
                  </a:lnTo>
                  <a:lnTo>
                    <a:pt x="2633" y="1844"/>
                  </a:lnTo>
                  <a:lnTo>
                    <a:pt x="2631" y="1836"/>
                  </a:lnTo>
                  <a:lnTo>
                    <a:pt x="2629" y="1828"/>
                  </a:lnTo>
                  <a:lnTo>
                    <a:pt x="2624" y="1817"/>
                  </a:lnTo>
                  <a:lnTo>
                    <a:pt x="2620" y="1805"/>
                  </a:lnTo>
                  <a:lnTo>
                    <a:pt x="2616" y="1802"/>
                  </a:lnTo>
                  <a:lnTo>
                    <a:pt x="2612" y="1798"/>
                  </a:lnTo>
                  <a:lnTo>
                    <a:pt x="2606" y="1796"/>
                  </a:lnTo>
                  <a:lnTo>
                    <a:pt x="2587" y="1798"/>
                  </a:lnTo>
                  <a:lnTo>
                    <a:pt x="2572" y="1804"/>
                  </a:lnTo>
                  <a:lnTo>
                    <a:pt x="2568" y="1807"/>
                  </a:lnTo>
                  <a:lnTo>
                    <a:pt x="2564" y="1811"/>
                  </a:lnTo>
                  <a:lnTo>
                    <a:pt x="2562" y="1817"/>
                  </a:lnTo>
                  <a:lnTo>
                    <a:pt x="2560" y="1823"/>
                  </a:lnTo>
                  <a:lnTo>
                    <a:pt x="2558" y="1828"/>
                  </a:lnTo>
                  <a:lnTo>
                    <a:pt x="2558" y="1834"/>
                  </a:lnTo>
                  <a:lnTo>
                    <a:pt x="2558" y="1852"/>
                  </a:lnTo>
                  <a:lnTo>
                    <a:pt x="2553" y="1869"/>
                  </a:lnTo>
                  <a:lnTo>
                    <a:pt x="2549" y="1886"/>
                  </a:lnTo>
                  <a:lnTo>
                    <a:pt x="2547" y="1894"/>
                  </a:lnTo>
                  <a:lnTo>
                    <a:pt x="2543" y="1901"/>
                  </a:lnTo>
                  <a:lnTo>
                    <a:pt x="2537" y="1909"/>
                  </a:lnTo>
                  <a:lnTo>
                    <a:pt x="2529" y="1915"/>
                  </a:lnTo>
                  <a:lnTo>
                    <a:pt x="2526" y="1919"/>
                  </a:lnTo>
                  <a:lnTo>
                    <a:pt x="2520" y="1923"/>
                  </a:lnTo>
                  <a:lnTo>
                    <a:pt x="2516" y="1928"/>
                  </a:lnTo>
                  <a:lnTo>
                    <a:pt x="2512" y="1934"/>
                  </a:lnTo>
                  <a:lnTo>
                    <a:pt x="2510" y="1942"/>
                  </a:lnTo>
                  <a:lnTo>
                    <a:pt x="2508" y="1946"/>
                  </a:lnTo>
                  <a:lnTo>
                    <a:pt x="2506" y="1949"/>
                  </a:lnTo>
                  <a:lnTo>
                    <a:pt x="2503" y="1953"/>
                  </a:lnTo>
                  <a:lnTo>
                    <a:pt x="2499" y="1957"/>
                  </a:lnTo>
                  <a:lnTo>
                    <a:pt x="2495" y="1959"/>
                  </a:lnTo>
                  <a:lnTo>
                    <a:pt x="2491" y="1961"/>
                  </a:lnTo>
                  <a:lnTo>
                    <a:pt x="2483" y="1967"/>
                  </a:lnTo>
                  <a:lnTo>
                    <a:pt x="2476" y="1971"/>
                  </a:lnTo>
                  <a:lnTo>
                    <a:pt x="2466" y="1974"/>
                  </a:lnTo>
                  <a:lnTo>
                    <a:pt x="2464" y="1976"/>
                  </a:lnTo>
                  <a:lnTo>
                    <a:pt x="2464" y="1976"/>
                  </a:lnTo>
                  <a:lnTo>
                    <a:pt x="2449" y="1978"/>
                  </a:lnTo>
                  <a:lnTo>
                    <a:pt x="2439" y="1986"/>
                  </a:lnTo>
                  <a:lnTo>
                    <a:pt x="2430" y="1997"/>
                  </a:lnTo>
                  <a:lnTo>
                    <a:pt x="2420" y="2003"/>
                  </a:lnTo>
                  <a:lnTo>
                    <a:pt x="2407" y="2003"/>
                  </a:lnTo>
                  <a:lnTo>
                    <a:pt x="2395" y="1997"/>
                  </a:lnTo>
                  <a:lnTo>
                    <a:pt x="2391" y="1994"/>
                  </a:lnTo>
                  <a:lnTo>
                    <a:pt x="2387" y="1990"/>
                  </a:lnTo>
                  <a:lnTo>
                    <a:pt x="2382" y="1988"/>
                  </a:lnTo>
                  <a:lnTo>
                    <a:pt x="2376" y="1986"/>
                  </a:lnTo>
                  <a:lnTo>
                    <a:pt x="2370" y="1986"/>
                  </a:lnTo>
                  <a:lnTo>
                    <a:pt x="2366" y="1986"/>
                  </a:lnTo>
                  <a:lnTo>
                    <a:pt x="2364" y="1984"/>
                  </a:lnTo>
                  <a:lnTo>
                    <a:pt x="2360" y="1982"/>
                  </a:lnTo>
                  <a:lnTo>
                    <a:pt x="2351" y="1976"/>
                  </a:lnTo>
                  <a:lnTo>
                    <a:pt x="2337" y="1965"/>
                  </a:lnTo>
                  <a:lnTo>
                    <a:pt x="2322" y="1953"/>
                  </a:lnTo>
                  <a:lnTo>
                    <a:pt x="2318" y="1949"/>
                  </a:lnTo>
                  <a:lnTo>
                    <a:pt x="2316" y="1944"/>
                  </a:lnTo>
                  <a:lnTo>
                    <a:pt x="2316" y="1938"/>
                  </a:lnTo>
                  <a:lnTo>
                    <a:pt x="2316" y="1930"/>
                  </a:lnTo>
                  <a:lnTo>
                    <a:pt x="2320" y="1925"/>
                  </a:lnTo>
                  <a:lnTo>
                    <a:pt x="2324" y="1919"/>
                  </a:lnTo>
                  <a:lnTo>
                    <a:pt x="2330" y="1915"/>
                  </a:lnTo>
                  <a:lnTo>
                    <a:pt x="2336" y="1913"/>
                  </a:lnTo>
                  <a:lnTo>
                    <a:pt x="2339" y="1913"/>
                  </a:lnTo>
                  <a:lnTo>
                    <a:pt x="2343" y="1913"/>
                  </a:lnTo>
                  <a:lnTo>
                    <a:pt x="2347" y="1917"/>
                  </a:lnTo>
                  <a:lnTo>
                    <a:pt x="2368" y="1926"/>
                  </a:lnTo>
                  <a:lnTo>
                    <a:pt x="2387" y="1926"/>
                  </a:lnTo>
                  <a:lnTo>
                    <a:pt x="2408" y="1921"/>
                  </a:lnTo>
                  <a:lnTo>
                    <a:pt x="2428" y="1909"/>
                  </a:lnTo>
                  <a:lnTo>
                    <a:pt x="2443" y="1894"/>
                  </a:lnTo>
                  <a:lnTo>
                    <a:pt x="2445" y="1890"/>
                  </a:lnTo>
                  <a:lnTo>
                    <a:pt x="2449" y="1888"/>
                  </a:lnTo>
                  <a:lnTo>
                    <a:pt x="2453" y="1886"/>
                  </a:lnTo>
                  <a:lnTo>
                    <a:pt x="2462" y="1878"/>
                  </a:lnTo>
                  <a:lnTo>
                    <a:pt x="2468" y="1875"/>
                  </a:lnTo>
                  <a:lnTo>
                    <a:pt x="2474" y="1871"/>
                  </a:lnTo>
                  <a:lnTo>
                    <a:pt x="2480" y="1869"/>
                  </a:lnTo>
                  <a:lnTo>
                    <a:pt x="2483" y="1867"/>
                  </a:lnTo>
                  <a:lnTo>
                    <a:pt x="2487" y="1863"/>
                  </a:lnTo>
                  <a:lnTo>
                    <a:pt x="2489" y="1859"/>
                  </a:lnTo>
                  <a:lnTo>
                    <a:pt x="2489" y="1853"/>
                  </a:lnTo>
                  <a:lnTo>
                    <a:pt x="2491" y="1838"/>
                  </a:lnTo>
                  <a:lnTo>
                    <a:pt x="2495" y="1825"/>
                  </a:lnTo>
                  <a:lnTo>
                    <a:pt x="2505" y="1813"/>
                  </a:lnTo>
                  <a:lnTo>
                    <a:pt x="2508" y="1809"/>
                  </a:lnTo>
                  <a:lnTo>
                    <a:pt x="2510" y="1805"/>
                  </a:lnTo>
                  <a:lnTo>
                    <a:pt x="2508" y="1800"/>
                  </a:lnTo>
                  <a:lnTo>
                    <a:pt x="2505" y="1788"/>
                  </a:lnTo>
                  <a:lnTo>
                    <a:pt x="2499" y="1779"/>
                  </a:lnTo>
                  <a:lnTo>
                    <a:pt x="2491" y="1757"/>
                  </a:lnTo>
                  <a:lnTo>
                    <a:pt x="2489" y="1736"/>
                  </a:lnTo>
                  <a:lnTo>
                    <a:pt x="2491" y="1729"/>
                  </a:lnTo>
                  <a:lnTo>
                    <a:pt x="2493" y="1723"/>
                  </a:lnTo>
                  <a:lnTo>
                    <a:pt x="2497" y="1717"/>
                  </a:lnTo>
                  <a:lnTo>
                    <a:pt x="2505" y="1700"/>
                  </a:lnTo>
                  <a:lnTo>
                    <a:pt x="2510" y="1683"/>
                  </a:lnTo>
                  <a:lnTo>
                    <a:pt x="2512" y="1679"/>
                  </a:lnTo>
                  <a:lnTo>
                    <a:pt x="2512" y="1675"/>
                  </a:lnTo>
                  <a:lnTo>
                    <a:pt x="2514" y="1656"/>
                  </a:lnTo>
                  <a:lnTo>
                    <a:pt x="2520" y="1638"/>
                  </a:lnTo>
                  <a:lnTo>
                    <a:pt x="2528" y="1623"/>
                  </a:lnTo>
                  <a:lnTo>
                    <a:pt x="2535" y="1600"/>
                  </a:lnTo>
                  <a:lnTo>
                    <a:pt x="2541" y="1575"/>
                  </a:lnTo>
                  <a:lnTo>
                    <a:pt x="2541" y="1571"/>
                  </a:lnTo>
                  <a:lnTo>
                    <a:pt x="2539" y="1565"/>
                  </a:lnTo>
                  <a:lnTo>
                    <a:pt x="2537" y="1560"/>
                  </a:lnTo>
                  <a:lnTo>
                    <a:pt x="2533" y="1554"/>
                  </a:lnTo>
                  <a:lnTo>
                    <a:pt x="2528" y="1540"/>
                  </a:lnTo>
                  <a:lnTo>
                    <a:pt x="2528" y="1527"/>
                  </a:lnTo>
                  <a:lnTo>
                    <a:pt x="2535" y="1513"/>
                  </a:lnTo>
                  <a:lnTo>
                    <a:pt x="2549" y="1500"/>
                  </a:lnTo>
                  <a:lnTo>
                    <a:pt x="2560" y="1485"/>
                  </a:lnTo>
                  <a:lnTo>
                    <a:pt x="2570" y="1469"/>
                  </a:lnTo>
                  <a:lnTo>
                    <a:pt x="2576" y="1454"/>
                  </a:lnTo>
                  <a:lnTo>
                    <a:pt x="2579" y="1435"/>
                  </a:lnTo>
                  <a:lnTo>
                    <a:pt x="2578" y="1427"/>
                  </a:lnTo>
                  <a:lnTo>
                    <a:pt x="2574" y="1419"/>
                  </a:lnTo>
                  <a:lnTo>
                    <a:pt x="2570" y="1414"/>
                  </a:lnTo>
                  <a:lnTo>
                    <a:pt x="2562" y="1410"/>
                  </a:lnTo>
                  <a:lnTo>
                    <a:pt x="2554" y="1406"/>
                  </a:lnTo>
                  <a:lnTo>
                    <a:pt x="2539" y="1404"/>
                  </a:lnTo>
                  <a:lnTo>
                    <a:pt x="2524" y="1400"/>
                  </a:lnTo>
                  <a:lnTo>
                    <a:pt x="2518" y="1398"/>
                  </a:lnTo>
                  <a:lnTo>
                    <a:pt x="2512" y="1394"/>
                  </a:lnTo>
                  <a:lnTo>
                    <a:pt x="2506" y="1391"/>
                  </a:lnTo>
                  <a:lnTo>
                    <a:pt x="2503" y="1392"/>
                  </a:lnTo>
                  <a:lnTo>
                    <a:pt x="2501" y="1394"/>
                  </a:lnTo>
                  <a:lnTo>
                    <a:pt x="2499" y="1398"/>
                  </a:lnTo>
                  <a:lnTo>
                    <a:pt x="2489" y="1421"/>
                  </a:lnTo>
                  <a:lnTo>
                    <a:pt x="2476" y="1442"/>
                  </a:lnTo>
                  <a:lnTo>
                    <a:pt x="2462" y="1462"/>
                  </a:lnTo>
                  <a:lnTo>
                    <a:pt x="2451" y="1477"/>
                  </a:lnTo>
                  <a:lnTo>
                    <a:pt x="2437" y="1492"/>
                  </a:lnTo>
                  <a:lnTo>
                    <a:pt x="2418" y="1506"/>
                  </a:lnTo>
                  <a:lnTo>
                    <a:pt x="2393" y="1513"/>
                  </a:lnTo>
                  <a:lnTo>
                    <a:pt x="2387" y="1515"/>
                  </a:lnTo>
                  <a:lnTo>
                    <a:pt x="2384" y="1517"/>
                  </a:lnTo>
                  <a:lnTo>
                    <a:pt x="2378" y="1529"/>
                  </a:lnTo>
                  <a:lnTo>
                    <a:pt x="2376" y="1544"/>
                  </a:lnTo>
                  <a:lnTo>
                    <a:pt x="2380" y="1556"/>
                  </a:lnTo>
                  <a:lnTo>
                    <a:pt x="2384" y="1562"/>
                  </a:lnTo>
                  <a:lnTo>
                    <a:pt x="2385" y="1567"/>
                  </a:lnTo>
                  <a:lnTo>
                    <a:pt x="2385" y="1573"/>
                  </a:lnTo>
                  <a:lnTo>
                    <a:pt x="2384" y="1579"/>
                  </a:lnTo>
                  <a:lnTo>
                    <a:pt x="2380" y="1586"/>
                  </a:lnTo>
                  <a:lnTo>
                    <a:pt x="2378" y="1594"/>
                  </a:lnTo>
                  <a:lnTo>
                    <a:pt x="2378" y="1600"/>
                  </a:lnTo>
                  <a:lnTo>
                    <a:pt x="2376" y="1610"/>
                  </a:lnTo>
                  <a:lnTo>
                    <a:pt x="2372" y="1615"/>
                  </a:lnTo>
                  <a:lnTo>
                    <a:pt x="2368" y="1621"/>
                  </a:lnTo>
                  <a:lnTo>
                    <a:pt x="2362" y="1625"/>
                  </a:lnTo>
                  <a:lnTo>
                    <a:pt x="2357" y="1629"/>
                  </a:lnTo>
                  <a:lnTo>
                    <a:pt x="2351" y="1633"/>
                  </a:lnTo>
                  <a:lnTo>
                    <a:pt x="2343" y="1636"/>
                  </a:lnTo>
                  <a:lnTo>
                    <a:pt x="2351" y="1640"/>
                  </a:lnTo>
                  <a:lnTo>
                    <a:pt x="2357" y="1644"/>
                  </a:lnTo>
                  <a:lnTo>
                    <a:pt x="2362" y="1648"/>
                  </a:lnTo>
                  <a:lnTo>
                    <a:pt x="2368" y="1652"/>
                  </a:lnTo>
                  <a:lnTo>
                    <a:pt x="2372" y="1658"/>
                  </a:lnTo>
                  <a:lnTo>
                    <a:pt x="2374" y="1663"/>
                  </a:lnTo>
                  <a:lnTo>
                    <a:pt x="2376" y="1671"/>
                  </a:lnTo>
                  <a:lnTo>
                    <a:pt x="2378" y="1677"/>
                  </a:lnTo>
                  <a:lnTo>
                    <a:pt x="2378" y="1683"/>
                  </a:lnTo>
                  <a:lnTo>
                    <a:pt x="2380" y="1738"/>
                  </a:lnTo>
                  <a:lnTo>
                    <a:pt x="2380" y="1748"/>
                  </a:lnTo>
                  <a:lnTo>
                    <a:pt x="2378" y="1755"/>
                  </a:lnTo>
                  <a:lnTo>
                    <a:pt x="2372" y="1763"/>
                  </a:lnTo>
                  <a:lnTo>
                    <a:pt x="2364" y="1773"/>
                  </a:lnTo>
                  <a:lnTo>
                    <a:pt x="2357" y="1780"/>
                  </a:lnTo>
                  <a:lnTo>
                    <a:pt x="2351" y="1784"/>
                  </a:lnTo>
                  <a:lnTo>
                    <a:pt x="2345" y="1786"/>
                  </a:lnTo>
                  <a:lnTo>
                    <a:pt x="2341" y="1786"/>
                  </a:lnTo>
                  <a:lnTo>
                    <a:pt x="2336" y="1784"/>
                  </a:lnTo>
                  <a:lnTo>
                    <a:pt x="2332" y="1780"/>
                  </a:lnTo>
                  <a:lnTo>
                    <a:pt x="2330" y="1775"/>
                  </a:lnTo>
                  <a:lnTo>
                    <a:pt x="2326" y="1761"/>
                  </a:lnTo>
                  <a:lnTo>
                    <a:pt x="2322" y="1748"/>
                  </a:lnTo>
                  <a:lnTo>
                    <a:pt x="2314" y="1725"/>
                  </a:lnTo>
                  <a:lnTo>
                    <a:pt x="2299" y="1704"/>
                  </a:lnTo>
                  <a:lnTo>
                    <a:pt x="2282" y="1686"/>
                  </a:lnTo>
                  <a:lnTo>
                    <a:pt x="2263" y="1667"/>
                  </a:lnTo>
                  <a:lnTo>
                    <a:pt x="2251" y="1646"/>
                  </a:lnTo>
                  <a:lnTo>
                    <a:pt x="2241" y="1625"/>
                  </a:lnTo>
                  <a:lnTo>
                    <a:pt x="2226" y="1610"/>
                  </a:lnTo>
                  <a:lnTo>
                    <a:pt x="2207" y="1598"/>
                  </a:lnTo>
                  <a:lnTo>
                    <a:pt x="2197" y="1592"/>
                  </a:lnTo>
                  <a:lnTo>
                    <a:pt x="2188" y="1586"/>
                  </a:lnTo>
                  <a:lnTo>
                    <a:pt x="2180" y="1581"/>
                  </a:lnTo>
                  <a:lnTo>
                    <a:pt x="2172" y="1577"/>
                  </a:lnTo>
                  <a:lnTo>
                    <a:pt x="2166" y="1575"/>
                  </a:lnTo>
                  <a:lnTo>
                    <a:pt x="2161" y="1573"/>
                  </a:lnTo>
                  <a:lnTo>
                    <a:pt x="2155" y="1571"/>
                  </a:lnTo>
                  <a:lnTo>
                    <a:pt x="2151" y="1567"/>
                  </a:lnTo>
                  <a:lnTo>
                    <a:pt x="2147" y="1562"/>
                  </a:lnTo>
                  <a:lnTo>
                    <a:pt x="2145" y="1554"/>
                  </a:lnTo>
                  <a:lnTo>
                    <a:pt x="2145" y="1544"/>
                  </a:lnTo>
                  <a:lnTo>
                    <a:pt x="2145" y="1529"/>
                  </a:lnTo>
                  <a:lnTo>
                    <a:pt x="2140" y="1513"/>
                  </a:lnTo>
                  <a:lnTo>
                    <a:pt x="2134" y="1498"/>
                  </a:lnTo>
                  <a:lnTo>
                    <a:pt x="2132" y="1494"/>
                  </a:lnTo>
                  <a:lnTo>
                    <a:pt x="2128" y="1494"/>
                  </a:lnTo>
                  <a:lnTo>
                    <a:pt x="2126" y="1494"/>
                  </a:lnTo>
                  <a:lnTo>
                    <a:pt x="2122" y="1496"/>
                  </a:lnTo>
                  <a:lnTo>
                    <a:pt x="2115" y="1506"/>
                  </a:lnTo>
                  <a:lnTo>
                    <a:pt x="2113" y="1517"/>
                  </a:lnTo>
                  <a:lnTo>
                    <a:pt x="2117" y="1527"/>
                  </a:lnTo>
                  <a:lnTo>
                    <a:pt x="2120" y="1533"/>
                  </a:lnTo>
                  <a:lnTo>
                    <a:pt x="2124" y="1538"/>
                  </a:lnTo>
                  <a:lnTo>
                    <a:pt x="2128" y="1542"/>
                  </a:lnTo>
                  <a:lnTo>
                    <a:pt x="2140" y="1556"/>
                  </a:lnTo>
                  <a:lnTo>
                    <a:pt x="2143" y="1569"/>
                  </a:lnTo>
                  <a:lnTo>
                    <a:pt x="2142" y="1586"/>
                  </a:lnTo>
                  <a:lnTo>
                    <a:pt x="2142" y="1604"/>
                  </a:lnTo>
                  <a:lnTo>
                    <a:pt x="2142" y="1619"/>
                  </a:lnTo>
                  <a:lnTo>
                    <a:pt x="2143" y="1636"/>
                  </a:lnTo>
                  <a:lnTo>
                    <a:pt x="2136" y="1648"/>
                  </a:lnTo>
                  <a:lnTo>
                    <a:pt x="2124" y="1654"/>
                  </a:lnTo>
                  <a:lnTo>
                    <a:pt x="2107" y="1652"/>
                  </a:lnTo>
                  <a:lnTo>
                    <a:pt x="2103" y="1650"/>
                  </a:lnTo>
                  <a:lnTo>
                    <a:pt x="2097" y="1650"/>
                  </a:lnTo>
                  <a:lnTo>
                    <a:pt x="2094" y="1658"/>
                  </a:lnTo>
                  <a:lnTo>
                    <a:pt x="2088" y="1665"/>
                  </a:lnTo>
                  <a:lnTo>
                    <a:pt x="2084" y="1669"/>
                  </a:lnTo>
                  <a:lnTo>
                    <a:pt x="2080" y="1671"/>
                  </a:lnTo>
                  <a:lnTo>
                    <a:pt x="2076" y="1673"/>
                  </a:lnTo>
                  <a:lnTo>
                    <a:pt x="2070" y="1671"/>
                  </a:lnTo>
                  <a:lnTo>
                    <a:pt x="2067" y="1667"/>
                  </a:lnTo>
                  <a:lnTo>
                    <a:pt x="2063" y="1663"/>
                  </a:lnTo>
                  <a:lnTo>
                    <a:pt x="2061" y="1658"/>
                  </a:lnTo>
                  <a:lnTo>
                    <a:pt x="2059" y="1652"/>
                  </a:lnTo>
                  <a:lnTo>
                    <a:pt x="2059" y="1646"/>
                  </a:lnTo>
                  <a:lnTo>
                    <a:pt x="2061" y="1640"/>
                  </a:lnTo>
                  <a:lnTo>
                    <a:pt x="2063" y="1634"/>
                  </a:lnTo>
                  <a:lnTo>
                    <a:pt x="2069" y="1631"/>
                  </a:lnTo>
                  <a:lnTo>
                    <a:pt x="2072" y="1627"/>
                  </a:lnTo>
                  <a:lnTo>
                    <a:pt x="2074" y="1623"/>
                  </a:lnTo>
                  <a:lnTo>
                    <a:pt x="2074" y="1619"/>
                  </a:lnTo>
                  <a:lnTo>
                    <a:pt x="2072" y="1615"/>
                  </a:lnTo>
                  <a:lnTo>
                    <a:pt x="2067" y="1610"/>
                  </a:lnTo>
                  <a:lnTo>
                    <a:pt x="2013" y="1625"/>
                  </a:lnTo>
                  <a:lnTo>
                    <a:pt x="2009" y="1627"/>
                  </a:lnTo>
                  <a:lnTo>
                    <a:pt x="2003" y="1625"/>
                  </a:lnTo>
                  <a:lnTo>
                    <a:pt x="1999" y="1623"/>
                  </a:lnTo>
                  <a:lnTo>
                    <a:pt x="1996" y="1619"/>
                  </a:lnTo>
                  <a:lnTo>
                    <a:pt x="1990" y="1613"/>
                  </a:lnTo>
                  <a:lnTo>
                    <a:pt x="1986" y="1608"/>
                  </a:lnTo>
                  <a:lnTo>
                    <a:pt x="1980" y="1602"/>
                  </a:lnTo>
                  <a:lnTo>
                    <a:pt x="1974" y="1598"/>
                  </a:lnTo>
                  <a:lnTo>
                    <a:pt x="1969" y="1594"/>
                  </a:lnTo>
                  <a:lnTo>
                    <a:pt x="1963" y="1594"/>
                  </a:lnTo>
                  <a:lnTo>
                    <a:pt x="1955" y="1594"/>
                  </a:lnTo>
                  <a:lnTo>
                    <a:pt x="1949" y="1598"/>
                  </a:lnTo>
                  <a:lnTo>
                    <a:pt x="1940" y="1604"/>
                  </a:lnTo>
                  <a:lnTo>
                    <a:pt x="1930" y="1610"/>
                  </a:lnTo>
                  <a:lnTo>
                    <a:pt x="1925" y="1613"/>
                  </a:lnTo>
                  <a:lnTo>
                    <a:pt x="1919" y="1613"/>
                  </a:lnTo>
                  <a:lnTo>
                    <a:pt x="1915" y="1613"/>
                  </a:lnTo>
                  <a:lnTo>
                    <a:pt x="1909" y="1611"/>
                  </a:lnTo>
                  <a:lnTo>
                    <a:pt x="1905" y="1608"/>
                  </a:lnTo>
                  <a:lnTo>
                    <a:pt x="1900" y="1602"/>
                  </a:lnTo>
                  <a:lnTo>
                    <a:pt x="1894" y="1594"/>
                  </a:lnTo>
                  <a:lnTo>
                    <a:pt x="1888" y="1585"/>
                  </a:lnTo>
                  <a:lnTo>
                    <a:pt x="1886" y="1581"/>
                  </a:lnTo>
                  <a:lnTo>
                    <a:pt x="1886" y="1577"/>
                  </a:lnTo>
                  <a:lnTo>
                    <a:pt x="1888" y="1575"/>
                  </a:lnTo>
                  <a:lnTo>
                    <a:pt x="1892" y="1571"/>
                  </a:lnTo>
                  <a:lnTo>
                    <a:pt x="1900" y="1567"/>
                  </a:lnTo>
                  <a:lnTo>
                    <a:pt x="1905" y="1563"/>
                  </a:lnTo>
                  <a:lnTo>
                    <a:pt x="1911" y="1556"/>
                  </a:lnTo>
                  <a:lnTo>
                    <a:pt x="1915" y="1550"/>
                  </a:lnTo>
                  <a:lnTo>
                    <a:pt x="1921" y="1544"/>
                  </a:lnTo>
                  <a:lnTo>
                    <a:pt x="1919" y="1538"/>
                  </a:lnTo>
                  <a:lnTo>
                    <a:pt x="1917" y="1537"/>
                  </a:lnTo>
                  <a:lnTo>
                    <a:pt x="1913" y="1537"/>
                  </a:lnTo>
                  <a:lnTo>
                    <a:pt x="1909" y="1537"/>
                  </a:lnTo>
                  <a:lnTo>
                    <a:pt x="1905" y="1537"/>
                  </a:lnTo>
                  <a:lnTo>
                    <a:pt x="1901" y="1537"/>
                  </a:lnTo>
                  <a:lnTo>
                    <a:pt x="1896" y="1538"/>
                  </a:lnTo>
                  <a:lnTo>
                    <a:pt x="1892" y="1540"/>
                  </a:lnTo>
                  <a:lnTo>
                    <a:pt x="1888" y="1544"/>
                  </a:lnTo>
                  <a:lnTo>
                    <a:pt x="1880" y="1556"/>
                  </a:lnTo>
                  <a:lnTo>
                    <a:pt x="1876" y="1562"/>
                  </a:lnTo>
                  <a:lnTo>
                    <a:pt x="1871" y="1563"/>
                  </a:lnTo>
                  <a:lnTo>
                    <a:pt x="1867" y="1565"/>
                  </a:lnTo>
                  <a:lnTo>
                    <a:pt x="1861" y="1563"/>
                  </a:lnTo>
                  <a:lnTo>
                    <a:pt x="1855" y="1560"/>
                  </a:lnTo>
                  <a:lnTo>
                    <a:pt x="1846" y="1554"/>
                  </a:lnTo>
                  <a:lnTo>
                    <a:pt x="1836" y="1546"/>
                  </a:lnTo>
                  <a:lnTo>
                    <a:pt x="1832" y="1542"/>
                  </a:lnTo>
                  <a:lnTo>
                    <a:pt x="1825" y="1538"/>
                  </a:lnTo>
                  <a:lnTo>
                    <a:pt x="1819" y="1537"/>
                  </a:lnTo>
                  <a:lnTo>
                    <a:pt x="1813" y="1537"/>
                  </a:lnTo>
                  <a:lnTo>
                    <a:pt x="1790" y="1538"/>
                  </a:lnTo>
                  <a:lnTo>
                    <a:pt x="1769" y="1542"/>
                  </a:lnTo>
                  <a:lnTo>
                    <a:pt x="1761" y="1542"/>
                  </a:lnTo>
                  <a:lnTo>
                    <a:pt x="1754" y="1542"/>
                  </a:lnTo>
                  <a:lnTo>
                    <a:pt x="1748" y="1542"/>
                  </a:lnTo>
                  <a:lnTo>
                    <a:pt x="1742" y="1544"/>
                  </a:lnTo>
                  <a:lnTo>
                    <a:pt x="1734" y="1544"/>
                  </a:lnTo>
                  <a:lnTo>
                    <a:pt x="1719" y="1548"/>
                  </a:lnTo>
                  <a:lnTo>
                    <a:pt x="1702" y="1542"/>
                  </a:lnTo>
                  <a:lnTo>
                    <a:pt x="1696" y="1538"/>
                  </a:lnTo>
                  <a:lnTo>
                    <a:pt x="1692" y="1537"/>
                  </a:lnTo>
                  <a:lnTo>
                    <a:pt x="1688" y="1538"/>
                  </a:lnTo>
                  <a:lnTo>
                    <a:pt x="1684" y="1540"/>
                  </a:lnTo>
                  <a:lnTo>
                    <a:pt x="1681" y="1546"/>
                  </a:lnTo>
                  <a:lnTo>
                    <a:pt x="1677" y="1554"/>
                  </a:lnTo>
                  <a:lnTo>
                    <a:pt x="1667" y="1567"/>
                  </a:lnTo>
                  <a:lnTo>
                    <a:pt x="1654" y="1575"/>
                  </a:lnTo>
                  <a:lnTo>
                    <a:pt x="1636" y="1577"/>
                  </a:lnTo>
                  <a:lnTo>
                    <a:pt x="1617" y="1573"/>
                  </a:lnTo>
                  <a:lnTo>
                    <a:pt x="1600" y="1563"/>
                  </a:lnTo>
                  <a:lnTo>
                    <a:pt x="1588" y="1546"/>
                  </a:lnTo>
                  <a:lnTo>
                    <a:pt x="1588" y="1544"/>
                  </a:lnTo>
                  <a:lnTo>
                    <a:pt x="1588" y="1540"/>
                  </a:lnTo>
                  <a:lnTo>
                    <a:pt x="1588" y="1537"/>
                  </a:lnTo>
                  <a:lnTo>
                    <a:pt x="1592" y="1517"/>
                  </a:lnTo>
                  <a:lnTo>
                    <a:pt x="1590" y="1500"/>
                  </a:lnTo>
                  <a:lnTo>
                    <a:pt x="1590" y="1496"/>
                  </a:lnTo>
                  <a:lnTo>
                    <a:pt x="1590" y="1490"/>
                  </a:lnTo>
                  <a:lnTo>
                    <a:pt x="1592" y="1487"/>
                  </a:lnTo>
                  <a:lnTo>
                    <a:pt x="1604" y="1475"/>
                  </a:lnTo>
                  <a:lnTo>
                    <a:pt x="1621" y="1471"/>
                  </a:lnTo>
                  <a:lnTo>
                    <a:pt x="1638" y="1473"/>
                  </a:lnTo>
                  <a:lnTo>
                    <a:pt x="1650" y="1477"/>
                  </a:lnTo>
                  <a:lnTo>
                    <a:pt x="1661" y="1479"/>
                  </a:lnTo>
                  <a:lnTo>
                    <a:pt x="1665" y="1479"/>
                  </a:lnTo>
                  <a:lnTo>
                    <a:pt x="1667" y="1477"/>
                  </a:lnTo>
                  <a:lnTo>
                    <a:pt x="1671" y="1473"/>
                  </a:lnTo>
                  <a:lnTo>
                    <a:pt x="1671" y="1471"/>
                  </a:lnTo>
                  <a:lnTo>
                    <a:pt x="1673" y="1467"/>
                  </a:lnTo>
                  <a:lnTo>
                    <a:pt x="1677" y="1452"/>
                  </a:lnTo>
                  <a:lnTo>
                    <a:pt x="1681" y="1437"/>
                  </a:lnTo>
                  <a:lnTo>
                    <a:pt x="1681" y="1431"/>
                  </a:lnTo>
                  <a:lnTo>
                    <a:pt x="1681" y="1425"/>
                  </a:lnTo>
                  <a:lnTo>
                    <a:pt x="1679" y="1421"/>
                  </a:lnTo>
                  <a:lnTo>
                    <a:pt x="1675" y="1419"/>
                  </a:lnTo>
                  <a:lnTo>
                    <a:pt x="1671" y="1416"/>
                  </a:lnTo>
                  <a:lnTo>
                    <a:pt x="1663" y="1414"/>
                  </a:lnTo>
                  <a:lnTo>
                    <a:pt x="1656" y="1408"/>
                  </a:lnTo>
                  <a:lnTo>
                    <a:pt x="1652" y="1404"/>
                  </a:lnTo>
                  <a:lnTo>
                    <a:pt x="1646" y="1398"/>
                  </a:lnTo>
                  <a:lnTo>
                    <a:pt x="1640" y="1392"/>
                  </a:lnTo>
                  <a:lnTo>
                    <a:pt x="1636" y="1387"/>
                  </a:lnTo>
                  <a:lnTo>
                    <a:pt x="1631" y="1381"/>
                  </a:lnTo>
                  <a:lnTo>
                    <a:pt x="1627" y="1383"/>
                  </a:lnTo>
                  <a:lnTo>
                    <a:pt x="1627" y="1389"/>
                  </a:lnTo>
                  <a:lnTo>
                    <a:pt x="1629" y="1396"/>
                  </a:lnTo>
                  <a:lnTo>
                    <a:pt x="1629" y="1414"/>
                  </a:lnTo>
                  <a:lnTo>
                    <a:pt x="1623" y="1427"/>
                  </a:lnTo>
                  <a:lnTo>
                    <a:pt x="1608" y="1439"/>
                  </a:lnTo>
                  <a:lnTo>
                    <a:pt x="1600" y="1444"/>
                  </a:lnTo>
                  <a:lnTo>
                    <a:pt x="1592" y="1450"/>
                  </a:lnTo>
                  <a:lnTo>
                    <a:pt x="1585" y="1456"/>
                  </a:lnTo>
                  <a:lnTo>
                    <a:pt x="1581" y="1460"/>
                  </a:lnTo>
                  <a:lnTo>
                    <a:pt x="1577" y="1462"/>
                  </a:lnTo>
                  <a:lnTo>
                    <a:pt x="1571" y="1465"/>
                  </a:lnTo>
                  <a:lnTo>
                    <a:pt x="1565" y="1469"/>
                  </a:lnTo>
                  <a:lnTo>
                    <a:pt x="1562" y="1475"/>
                  </a:lnTo>
                  <a:lnTo>
                    <a:pt x="1560" y="1483"/>
                  </a:lnTo>
                  <a:lnTo>
                    <a:pt x="1560" y="1490"/>
                  </a:lnTo>
                  <a:lnTo>
                    <a:pt x="1560" y="1492"/>
                  </a:lnTo>
                  <a:lnTo>
                    <a:pt x="1560" y="1512"/>
                  </a:lnTo>
                  <a:lnTo>
                    <a:pt x="1552" y="1525"/>
                  </a:lnTo>
                  <a:lnTo>
                    <a:pt x="1540" y="1538"/>
                  </a:lnTo>
                  <a:lnTo>
                    <a:pt x="1508" y="1562"/>
                  </a:lnTo>
                  <a:lnTo>
                    <a:pt x="1502" y="1563"/>
                  </a:lnTo>
                  <a:lnTo>
                    <a:pt x="1498" y="1563"/>
                  </a:lnTo>
                  <a:lnTo>
                    <a:pt x="1492" y="1562"/>
                  </a:lnTo>
                  <a:lnTo>
                    <a:pt x="1490" y="1558"/>
                  </a:lnTo>
                  <a:lnTo>
                    <a:pt x="1489" y="1550"/>
                  </a:lnTo>
                  <a:lnTo>
                    <a:pt x="1489" y="1548"/>
                  </a:lnTo>
                  <a:lnTo>
                    <a:pt x="1489" y="1544"/>
                  </a:lnTo>
                  <a:lnTo>
                    <a:pt x="1489" y="1529"/>
                  </a:lnTo>
                  <a:lnTo>
                    <a:pt x="1485" y="1517"/>
                  </a:lnTo>
                  <a:lnTo>
                    <a:pt x="1475" y="1508"/>
                  </a:lnTo>
                  <a:lnTo>
                    <a:pt x="1465" y="1498"/>
                  </a:lnTo>
                  <a:lnTo>
                    <a:pt x="1462" y="1496"/>
                  </a:lnTo>
                  <a:lnTo>
                    <a:pt x="1460" y="1496"/>
                  </a:lnTo>
                  <a:lnTo>
                    <a:pt x="1456" y="1496"/>
                  </a:lnTo>
                  <a:lnTo>
                    <a:pt x="1454" y="1498"/>
                  </a:lnTo>
                  <a:lnTo>
                    <a:pt x="1452" y="1502"/>
                  </a:lnTo>
                  <a:lnTo>
                    <a:pt x="1446" y="1506"/>
                  </a:lnTo>
                  <a:lnTo>
                    <a:pt x="1441" y="1510"/>
                  </a:lnTo>
                  <a:lnTo>
                    <a:pt x="1435" y="1510"/>
                  </a:lnTo>
                  <a:lnTo>
                    <a:pt x="1427" y="1512"/>
                  </a:lnTo>
                  <a:lnTo>
                    <a:pt x="1421" y="1512"/>
                  </a:lnTo>
                  <a:lnTo>
                    <a:pt x="1356" y="1510"/>
                  </a:lnTo>
                  <a:lnTo>
                    <a:pt x="1350" y="1512"/>
                  </a:lnTo>
                  <a:lnTo>
                    <a:pt x="1346" y="1513"/>
                  </a:lnTo>
                  <a:lnTo>
                    <a:pt x="1343" y="1517"/>
                  </a:lnTo>
                  <a:lnTo>
                    <a:pt x="1341" y="1521"/>
                  </a:lnTo>
                  <a:lnTo>
                    <a:pt x="1337" y="1533"/>
                  </a:lnTo>
                  <a:lnTo>
                    <a:pt x="1335" y="1546"/>
                  </a:lnTo>
                  <a:lnTo>
                    <a:pt x="1335" y="1558"/>
                  </a:lnTo>
                  <a:lnTo>
                    <a:pt x="1331" y="1569"/>
                  </a:lnTo>
                  <a:lnTo>
                    <a:pt x="1323" y="1581"/>
                  </a:lnTo>
                  <a:lnTo>
                    <a:pt x="1312" y="1586"/>
                  </a:lnTo>
                  <a:lnTo>
                    <a:pt x="1298" y="1585"/>
                  </a:lnTo>
                  <a:lnTo>
                    <a:pt x="1285" y="1575"/>
                  </a:lnTo>
                  <a:lnTo>
                    <a:pt x="1275" y="1565"/>
                  </a:lnTo>
                  <a:lnTo>
                    <a:pt x="1270" y="1552"/>
                  </a:lnTo>
                  <a:lnTo>
                    <a:pt x="1264" y="1538"/>
                  </a:lnTo>
                  <a:lnTo>
                    <a:pt x="1258" y="1525"/>
                  </a:lnTo>
                  <a:lnTo>
                    <a:pt x="1252" y="1515"/>
                  </a:lnTo>
                  <a:lnTo>
                    <a:pt x="1250" y="1506"/>
                  </a:lnTo>
                  <a:lnTo>
                    <a:pt x="1248" y="1496"/>
                  </a:lnTo>
                  <a:lnTo>
                    <a:pt x="1248" y="1479"/>
                  </a:lnTo>
                  <a:lnTo>
                    <a:pt x="1245" y="1464"/>
                  </a:lnTo>
                  <a:lnTo>
                    <a:pt x="1220" y="1465"/>
                  </a:lnTo>
                  <a:lnTo>
                    <a:pt x="1212" y="1506"/>
                  </a:lnTo>
                  <a:lnTo>
                    <a:pt x="1212" y="1510"/>
                  </a:lnTo>
                  <a:lnTo>
                    <a:pt x="1214" y="1513"/>
                  </a:lnTo>
                  <a:lnTo>
                    <a:pt x="1216" y="1515"/>
                  </a:lnTo>
                  <a:lnTo>
                    <a:pt x="1220" y="1519"/>
                  </a:lnTo>
                  <a:lnTo>
                    <a:pt x="1223" y="1523"/>
                  </a:lnTo>
                  <a:lnTo>
                    <a:pt x="1225" y="1529"/>
                  </a:lnTo>
                  <a:lnTo>
                    <a:pt x="1227" y="1535"/>
                  </a:lnTo>
                  <a:lnTo>
                    <a:pt x="1227" y="1538"/>
                  </a:lnTo>
                  <a:lnTo>
                    <a:pt x="1227" y="1544"/>
                  </a:lnTo>
                  <a:lnTo>
                    <a:pt x="1218" y="1558"/>
                  </a:lnTo>
                  <a:lnTo>
                    <a:pt x="1204" y="1565"/>
                  </a:lnTo>
                  <a:lnTo>
                    <a:pt x="1191" y="1569"/>
                  </a:lnTo>
                  <a:lnTo>
                    <a:pt x="1175" y="1565"/>
                  </a:lnTo>
                  <a:lnTo>
                    <a:pt x="1172" y="1563"/>
                  </a:lnTo>
                  <a:lnTo>
                    <a:pt x="1168" y="1558"/>
                  </a:lnTo>
                  <a:lnTo>
                    <a:pt x="1160" y="1544"/>
                  </a:lnTo>
                  <a:lnTo>
                    <a:pt x="1152" y="1533"/>
                  </a:lnTo>
                  <a:lnTo>
                    <a:pt x="1149" y="1515"/>
                  </a:lnTo>
                  <a:lnTo>
                    <a:pt x="1149" y="1500"/>
                  </a:lnTo>
                  <a:lnTo>
                    <a:pt x="1151" y="1492"/>
                  </a:lnTo>
                  <a:lnTo>
                    <a:pt x="1151" y="1485"/>
                  </a:lnTo>
                  <a:lnTo>
                    <a:pt x="1147" y="1479"/>
                  </a:lnTo>
                  <a:lnTo>
                    <a:pt x="1143" y="1471"/>
                  </a:lnTo>
                  <a:lnTo>
                    <a:pt x="1137" y="1462"/>
                  </a:lnTo>
                  <a:lnTo>
                    <a:pt x="1137" y="1448"/>
                  </a:lnTo>
                  <a:lnTo>
                    <a:pt x="1141" y="1437"/>
                  </a:lnTo>
                  <a:lnTo>
                    <a:pt x="1149" y="1429"/>
                  </a:lnTo>
                  <a:lnTo>
                    <a:pt x="1162" y="1417"/>
                  </a:lnTo>
                  <a:lnTo>
                    <a:pt x="1170" y="1404"/>
                  </a:lnTo>
                  <a:lnTo>
                    <a:pt x="1174" y="1389"/>
                  </a:lnTo>
                  <a:lnTo>
                    <a:pt x="1175" y="1379"/>
                  </a:lnTo>
                  <a:lnTo>
                    <a:pt x="1179" y="1373"/>
                  </a:lnTo>
                  <a:lnTo>
                    <a:pt x="1185" y="1369"/>
                  </a:lnTo>
                  <a:lnTo>
                    <a:pt x="1191" y="1366"/>
                  </a:lnTo>
                  <a:lnTo>
                    <a:pt x="1200" y="1364"/>
                  </a:lnTo>
                  <a:lnTo>
                    <a:pt x="1206" y="1362"/>
                  </a:lnTo>
                  <a:lnTo>
                    <a:pt x="1212" y="1358"/>
                  </a:lnTo>
                  <a:lnTo>
                    <a:pt x="1216" y="1356"/>
                  </a:lnTo>
                  <a:lnTo>
                    <a:pt x="1220" y="1354"/>
                  </a:lnTo>
                  <a:lnTo>
                    <a:pt x="1222" y="1352"/>
                  </a:lnTo>
                  <a:lnTo>
                    <a:pt x="1227" y="1348"/>
                  </a:lnTo>
                  <a:lnTo>
                    <a:pt x="1231" y="1344"/>
                  </a:lnTo>
                  <a:lnTo>
                    <a:pt x="1233" y="1341"/>
                  </a:lnTo>
                  <a:lnTo>
                    <a:pt x="1235" y="1335"/>
                  </a:lnTo>
                  <a:lnTo>
                    <a:pt x="1235" y="1329"/>
                  </a:lnTo>
                  <a:lnTo>
                    <a:pt x="1233" y="1321"/>
                  </a:lnTo>
                  <a:lnTo>
                    <a:pt x="1231" y="1316"/>
                  </a:lnTo>
                  <a:lnTo>
                    <a:pt x="1229" y="1310"/>
                  </a:lnTo>
                  <a:lnTo>
                    <a:pt x="1225" y="1296"/>
                  </a:lnTo>
                  <a:lnTo>
                    <a:pt x="1223" y="1283"/>
                  </a:lnTo>
                  <a:lnTo>
                    <a:pt x="1229" y="1270"/>
                  </a:lnTo>
                  <a:lnTo>
                    <a:pt x="1231" y="1264"/>
                  </a:lnTo>
                  <a:lnTo>
                    <a:pt x="1233" y="1258"/>
                  </a:lnTo>
                  <a:lnTo>
                    <a:pt x="1233" y="1252"/>
                  </a:lnTo>
                  <a:lnTo>
                    <a:pt x="1233" y="1235"/>
                  </a:lnTo>
                  <a:lnTo>
                    <a:pt x="1237" y="1218"/>
                  </a:lnTo>
                  <a:lnTo>
                    <a:pt x="1237" y="1214"/>
                  </a:lnTo>
                  <a:lnTo>
                    <a:pt x="1239" y="1210"/>
                  </a:lnTo>
                  <a:lnTo>
                    <a:pt x="1243" y="1208"/>
                  </a:lnTo>
                  <a:lnTo>
                    <a:pt x="1247" y="1208"/>
                  </a:lnTo>
                  <a:lnTo>
                    <a:pt x="1250" y="1208"/>
                  </a:lnTo>
                  <a:lnTo>
                    <a:pt x="1254" y="1210"/>
                  </a:lnTo>
                  <a:lnTo>
                    <a:pt x="1256" y="1214"/>
                  </a:lnTo>
                  <a:lnTo>
                    <a:pt x="1258" y="1218"/>
                  </a:lnTo>
                  <a:lnTo>
                    <a:pt x="1262" y="1235"/>
                  </a:lnTo>
                  <a:lnTo>
                    <a:pt x="1264" y="1252"/>
                  </a:lnTo>
                  <a:lnTo>
                    <a:pt x="1264" y="1258"/>
                  </a:lnTo>
                  <a:lnTo>
                    <a:pt x="1264" y="1264"/>
                  </a:lnTo>
                  <a:lnTo>
                    <a:pt x="1266" y="1270"/>
                  </a:lnTo>
                  <a:lnTo>
                    <a:pt x="1270" y="1273"/>
                  </a:lnTo>
                  <a:lnTo>
                    <a:pt x="1272" y="1279"/>
                  </a:lnTo>
                  <a:lnTo>
                    <a:pt x="1283" y="1306"/>
                  </a:lnTo>
                  <a:lnTo>
                    <a:pt x="1291" y="1333"/>
                  </a:lnTo>
                  <a:lnTo>
                    <a:pt x="1293" y="1339"/>
                  </a:lnTo>
                  <a:lnTo>
                    <a:pt x="1296" y="1344"/>
                  </a:lnTo>
                  <a:lnTo>
                    <a:pt x="1300" y="1350"/>
                  </a:lnTo>
                  <a:lnTo>
                    <a:pt x="1306" y="1354"/>
                  </a:lnTo>
                  <a:lnTo>
                    <a:pt x="1318" y="1368"/>
                  </a:lnTo>
                  <a:lnTo>
                    <a:pt x="1327" y="1385"/>
                  </a:lnTo>
                  <a:lnTo>
                    <a:pt x="1333" y="1400"/>
                  </a:lnTo>
                  <a:lnTo>
                    <a:pt x="1339" y="1419"/>
                  </a:lnTo>
                  <a:lnTo>
                    <a:pt x="1350" y="1433"/>
                  </a:lnTo>
                  <a:lnTo>
                    <a:pt x="1368" y="1441"/>
                  </a:lnTo>
                  <a:lnTo>
                    <a:pt x="1371" y="1444"/>
                  </a:lnTo>
                  <a:lnTo>
                    <a:pt x="1377" y="1446"/>
                  </a:lnTo>
                  <a:lnTo>
                    <a:pt x="1381" y="1448"/>
                  </a:lnTo>
                  <a:lnTo>
                    <a:pt x="1387" y="1448"/>
                  </a:lnTo>
                  <a:lnTo>
                    <a:pt x="1393" y="1450"/>
                  </a:lnTo>
                  <a:lnTo>
                    <a:pt x="1398" y="1450"/>
                  </a:lnTo>
                  <a:lnTo>
                    <a:pt x="1402" y="1448"/>
                  </a:lnTo>
                  <a:lnTo>
                    <a:pt x="1412" y="1444"/>
                  </a:lnTo>
                  <a:lnTo>
                    <a:pt x="1421" y="1444"/>
                  </a:lnTo>
                  <a:lnTo>
                    <a:pt x="1431" y="1444"/>
                  </a:lnTo>
                  <a:lnTo>
                    <a:pt x="1444" y="1442"/>
                  </a:lnTo>
                  <a:lnTo>
                    <a:pt x="1460" y="1437"/>
                  </a:lnTo>
                  <a:lnTo>
                    <a:pt x="1471" y="1431"/>
                  </a:lnTo>
                  <a:lnTo>
                    <a:pt x="1473" y="1429"/>
                  </a:lnTo>
                  <a:lnTo>
                    <a:pt x="1483" y="1416"/>
                  </a:lnTo>
                  <a:lnTo>
                    <a:pt x="1490" y="1396"/>
                  </a:lnTo>
                  <a:lnTo>
                    <a:pt x="1496" y="1375"/>
                  </a:lnTo>
                  <a:lnTo>
                    <a:pt x="1494" y="1360"/>
                  </a:lnTo>
                  <a:lnTo>
                    <a:pt x="1494" y="1354"/>
                  </a:lnTo>
                  <a:lnTo>
                    <a:pt x="1492" y="1348"/>
                  </a:lnTo>
                  <a:lnTo>
                    <a:pt x="1483" y="1321"/>
                  </a:lnTo>
                  <a:lnTo>
                    <a:pt x="1479" y="1295"/>
                  </a:lnTo>
                  <a:lnTo>
                    <a:pt x="1475" y="1266"/>
                  </a:lnTo>
                  <a:lnTo>
                    <a:pt x="1473" y="1256"/>
                  </a:lnTo>
                  <a:lnTo>
                    <a:pt x="1473" y="1247"/>
                  </a:lnTo>
                  <a:lnTo>
                    <a:pt x="1473" y="1237"/>
                  </a:lnTo>
                  <a:lnTo>
                    <a:pt x="1473" y="1227"/>
                  </a:lnTo>
                  <a:lnTo>
                    <a:pt x="1471" y="1218"/>
                  </a:lnTo>
                  <a:lnTo>
                    <a:pt x="1471" y="1210"/>
                  </a:lnTo>
                  <a:lnTo>
                    <a:pt x="1473" y="1204"/>
                  </a:lnTo>
                  <a:lnTo>
                    <a:pt x="1473" y="1187"/>
                  </a:lnTo>
                  <a:lnTo>
                    <a:pt x="1469" y="1172"/>
                  </a:lnTo>
                  <a:lnTo>
                    <a:pt x="1460" y="1156"/>
                  </a:lnTo>
                  <a:lnTo>
                    <a:pt x="1454" y="1152"/>
                  </a:lnTo>
                  <a:lnTo>
                    <a:pt x="1450" y="1147"/>
                  </a:lnTo>
                  <a:lnTo>
                    <a:pt x="1444" y="1143"/>
                  </a:lnTo>
                  <a:lnTo>
                    <a:pt x="1439" y="1133"/>
                  </a:lnTo>
                  <a:lnTo>
                    <a:pt x="1433" y="1124"/>
                  </a:lnTo>
                  <a:lnTo>
                    <a:pt x="1429" y="1116"/>
                  </a:lnTo>
                  <a:lnTo>
                    <a:pt x="1427" y="1108"/>
                  </a:lnTo>
                  <a:lnTo>
                    <a:pt x="1421" y="1101"/>
                  </a:lnTo>
                  <a:lnTo>
                    <a:pt x="1416" y="1093"/>
                  </a:lnTo>
                  <a:lnTo>
                    <a:pt x="1414" y="1091"/>
                  </a:lnTo>
                  <a:lnTo>
                    <a:pt x="1408" y="1077"/>
                  </a:lnTo>
                  <a:lnTo>
                    <a:pt x="1408" y="1066"/>
                  </a:lnTo>
                  <a:lnTo>
                    <a:pt x="1416" y="1058"/>
                  </a:lnTo>
                  <a:lnTo>
                    <a:pt x="1431" y="1054"/>
                  </a:lnTo>
                  <a:lnTo>
                    <a:pt x="1433" y="1047"/>
                  </a:lnTo>
                  <a:lnTo>
                    <a:pt x="1431" y="1041"/>
                  </a:lnTo>
                  <a:lnTo>
                    <a:pt x="1429" y="1037"/>
                  </a:lnTo>
                  <a:lnTo>
                    <a:pt x="1425" y="1035"/>
                  </a:lnTo>
                  <a:lnTo>
                    <a:pt x="1419" y="1035"/>
                  </a:lnTo>
                  <a:lnTo>
                    <a:pt x="1408" y="1033"/>
                  </a:lnTo>
                  <a:lnTo>
                    <a:pt x="1396" y="1033"/>
                  </a:lnTo>
                  <a:lnTo>
                    <a:pt x="1385" y="1037"/>
                  </a:lnTo>
                  <a:lnTo>
                    <a:pt x="1381" y="1037"/>
                  </a:lnTo>
                  <a:lnTo>
                    <a:pt x="1377" y="1035"/>
                  </a:lnTo>
                  <a:lnTo>
                    <a:pt x="1373" y="1033"/>
                  </a:lnTo>
                  <a:lnTo>
                    <a:pt x="1369" y="1031"/>
                  </a:lnTo>
                  <a:lnTo>
                    <a:pt x="1364" y="1028"/>
                  </a:lnTo>
                  <a:lnTo>
                    <a:pt x="1358" y="1026"/>
                  </a:lnTo>
                  <a:lnTo>
                    <a:pt x="1350" y="1026"/>
                  </a:lnTo>
                  <a:lnTo>
                    <a:pt x="1339" y="1026"/>
                  </a:lnTo>
                  <a:lnTo>
                    <a:pt x="1329" y="1020"/>
                  </a:lnTo>
                  <a:lnTo>
                    <a:pt x="1320" y="1012"/>
                  </a:lnTo>
                  <a:lnTo>
                    <a:pt x="1316" y="1014"/>
                  </a:lnTo>
                  <a:lnTo>
                    <a:pt x="1312" y="1016"/>
                  </a:lnTo>
                  <a:lnTo>
                    <a:pt x="1306" y="1020"/>
                  </a:lnTo>
                  <a:lnTo>
                    <a:pt x="1300" y="1024"/>
                  </a:lnTo>
                  <a:lnTo>
                    <a:pt x="1293" y="1026"/>
                  </a:lnTo>
                  <a:lnTo>
                    <a:pt x="1279" y="1031"/>
                  </a:lnTo>
                  <a:lnTo>
                    <a:pt x="1266" y="1041"/>
                  </a:lnTo>
                  <a:lnTo>
                    <a:pt x="1254" y="1053"/>
                  </a:lnTo>
                  <a:lnTo>
                    <a:pt x="1252" y="1056"/>
                  </a:lnTo>
                  <a:lnTo>
                    <a:pt x="1250" y="1062"/>
                  </a:lnTo>
                  <a:lnTo>
                    <a:pt x="1250" y="1068"/>
                  </a:lnTo>
                  <a:lnTo>
                    <a:pt x="1252" y="1074"/>
                  </a:lnTo>
                  <a:lnTo>
                    <a:pt x="1254" y="1079"/>
                  </a:lnTo>
                  <a:lnTo>
                    <a:pt x="1254" y="1087"/>
                  </a:lnTo>
                  <a:lnTo>
                    <a:pt x="1250" y="1093"/>
                  </a:lnTo>
                  <a:lnTo>
                    <a:pt x="1247" y="1099"/>
                  </a:lnTo>
                  <a:lnTo>
                    <a:pt x="1245" y="1104"/>
                  </a:lnTo>
                  <a:lnTo>
                    <a:pt x="1243" y="1110"/>
                  </a:lnTo>
                  <a:lnTo>
                    <a:pt x="1243" y="1116"/>
                  </a:lnTo>
                  <a:lnTo>
                    <a:pt x="1243" y="1124"/>
                  </a:lnTo>
                  <a:lnTo>
                    <a:pt x="1241" y="1129"/>
                  </a:lnTo>
                  <a:lnTo>
                    <a:pt x="1239" y="1133"/>
                  </a:lnTo>
                  <a:lnTo>
                    <a:pt x="1235" y="1137"/>
                  </a:lnTo>
                  <a:lnTo>
                    <a:pt x="1229" y="1137"/>
                  </a:lnTo>
                  <a:lnTo>
                    <a:pt x="1222" y="1139"/>
                  </a:lnTo>
                  <a:lnTo>
                    <a:pt x="1195" y="1139"/>
                  </a:lnTo>
                  <a:lnTo>
                    <a:pt x="1181" y="1141"/>
                  </a:lnTo>
                  <a:lnTo>
                    <a:pt x="1170" y="1147"/>
                  </a:lnTo>
                  <a:lnTo>
                    <a:pt x="1162" y="1158"/>
                  </a:lnTo>
                  <a:lnTo>
                    <a:pt x="1124" y="1227"/>
                  </a:lnTo>
                  <a:lnTo>
                    <a:pt x="1120" y="1233"/>
                  </a:lnTo>
                  <a:lnTo>
                    <a:pt x="1114" y="1241"/>
                  </a:lnTo>
                  <a:lnTo>
                    <a:pt x="1112" y="1245"/>
                  </a:lnTo>
                  <a:lnTo>
                    <a:pt x="1108" y="1247"/>
                  </a:lnTo>
                  <a:lnTo>
                    <a:pt x="1106" y="1248"/>
                  </a:lnTo>
                  <a:lnTo>
                    <a:pt x="1104" y="1248"/>
                  </a:lnTo>
                  <a:lnTo>
                    <a:pt x="1101" y="1248"/>
                  </a:lnTo>
                  <a:lnTo>
                    <a:pt x="1095" y="1247"/>
                  </a:lnTo>
                  <a:lnTo>
                    <a:pt x="1089" y="1248"/>
                  </a:lnTo>
                  <a:lnTo>
                    <a:pt x="1083" y="1250"/>
                  </a:lnTo>
                  <a:lnTo>
                    <a:pt x="1079" y="1252"/>
                  </a:lnTo>
                  <a:lnTo>
                    <a:pt x="1072" y="1258"/>
                  </a:lnTo>
                  <a:lnTo>
                    <a:pt x="1066" y="1266"/>
                  </a:lnTo>
                  <a:lnTo>
                    <a:pt x="1060" y="1271"/>
                  </a:lnTo>
                  <a:lnTo>
                    <a:pt x="1056" y="1273"/>
                  </a:lnTo>
                  <a:lnTo>
                    <a:pt x="1054" y="1277"/>
                  </a:lnTo>
                  <a:lnTo>
                    <a:pt x="1053" y="1279"/>
                  </a:lnTo>
                  <a:lnTo>
                    <a:pt x="1049" y="1279"/>
                  </a:lnTo>
                  <a:lnTo>
                    <a:pt x="1045" y="1281"/>
                  </a:lnTo>
                  <a:lnTo>
                    <a:pt x="1041" y="1285"/>
                  </a:lnTo>
                  <a:lnTo>
                    <a:pt x="1041" y="1287"/>
                  </a:lnTo>
                  <a:lnTo>
                    <a:pt x="1039" y="1291"/>
                  </a:lnTo>
                  <a:lnTo>
                    <a:pt x="1041" y="1296"/>
                  </a:lnTo>
                  <a:lnTo>
                    <a:pt x="1041" y="1300"/>
                  </a:lnTo>
                  <a:lnTo>
                    <a:pt x="1039" y="1302"/>
                  </a:lnTo>
                  <a:lnTo>
                    <a:pt x="1035" y="1304"/>
                  </a:lnTo>
                  <a:lnTo>
                    <a:pt x="1031" y="1306"/>
                  </a:lnTo>
                  <a:lnTo>
                    <a:pt x="1026" y="1306"/>
                  </a:lnTo>
                  <a:lnTo>
                    <a:pt x="1022" y="1308"/>
                  </a:lnTo>
                  <a:lnTo>
                    <a:pt x="1020" y="1310"/>
                  </a:lnTo>
                  <a:lnTo>
                    <a:pt x="1018" y="1314"/>
                  </a:lnTo>
                  <a:lnTo>
                    <a:pt x="1018" y="1319"/>
                  </a:lnTo>
                  <a:lnTo>
                    <a:pt x="1016" y="1333"/>
                  </a:lnTo>
                  <a:lnTo>
                    <a:pt x="1014" y="1346"/>
                  </a:lnTo>
                  <a:lnTo>
                    <a:pt x="1012" y="1352"/>
                  </a:lnTo>
                  <a:lnTo>
                    <a:pt x="1008" y="1356"/>
                  </a:lnTo>
                  <a:lnTo>
                    <a:pt x="1003" y="1360"/>
                  </a:lnTo>
                  <a:lnTo>
                    <a:pt x="995" y="1360"/>
                  </a:lnTo>
                  <a:lnTo>
                    <a:pt x="987" y="1362"/>
                  </a:lnTo>
                  <a:lnTo>
                    <a:pt x="981" y="1362"/>
                  </a:lnTo>
                  <a:lnTo>
                    <a:pt x="978" y="1364"/>
                  </a:lnTo>
                  <a:lnTo>
                    <a:pt x="976" y="1366"/>
                  </a:lnTo>
                  <a:lnTo>
                    <a:pt x="974" y="1369"/>
                  </a:lnTo>
                  <a:lnTo>
                    <a:pt x="972" y="1375"/>
                  </a:lnTo>
                  <a:lnTo>
                    <a:pt x="972" y="1383"/>
                  </a:lnTo>
                  <a:lnTo>
                    <a:pt x="968" y="1416"/>
                  </a:lnTo>
                  <a:lnTo>
                    <a:pt x="966" y="1448"/>
                  </a:lnTo>
                  <a:lnTo>
                    <a:pt x="966" y="1454"/>
                  </a:lnTo>
                  <a:lnTo>
                    <a:pt x="962" y="1460"/>
                  </a:lnTo>
                  <a:lnTo>
                    <a:pt x="958" y="1462"/>
                  </a:lnTo>
                  <a:lnTo>
                    <a:pt x="953" y="1464"/>
                  </a:lnTo>
                  <a:lnTo>
                    <a:pt x="947" y="1465"/>
                  </a:lnTo>
                  <a:lnTo>
                    <a:pt x="943" y="1467"/>
                  </a:lnTo>
                  <a:lnTo>
                    <a:pt x="922" y="1471"/>
                  </a:lnTo>
                  <a:lnTo>
                    <a:pt x="903" y="1477"/>
                  </a:lnTo>
                  <a:lnTo>
                    <a:pt x="882" y="1479"/>
                  </a:lnTo>
                  <a:lnTo>
                    <a:pt x="803" y="1479"/>
                  </a:lnTo>
                  <a:lnTo>
                    <a:pt x="724" y="1479"/>
                  </a:lnTo>
                  <a:lnTo>
                    <a:pt x="707" y="1479"/>
                  </a:lnTo>
                  <a:lnTo>
                    <a:pt x="709" y="1487"/>
                  </a:lnTo>
                  <a:lnTo>
                    <a:pt x="709" y="1492"/>
                  </a:lnTo>
                  <a:lnTo>
                    <a:pt x="709" y="1496"/>
                  </a:lnTo>
                  <a:lnTo>
                    <a:pt x="709" y="1502"/>
                  </a:lnTo>
                  <a:lnTo>
                    <a:pt x="709" y="1506"/>
                  </a:lnTo>
                  <a:lnTo>
                    <a:pt x="705" y="1512"/>
                  </a:lnTo>
                  <a:lnTo>
                    <a:pt x="703" y="1515"/>
                  </a:lnTo>
                  <a:lnTo>
                    <a:pt x="701" y="1519"/>
                  </a:lnTo>
                  <a:lnTo>
                    <a:pt x="701" y="1521"/>
                  </a:lnTo>
                  <a:lnTo>
                    <a:pt x="703" y="1525"/>
                  </a:lnTo>
                  <a:lnTo>
                    <a:pt x="707" y="1531"/>
                  </a:lnTo>
                  <a:lnTo>
                    <a:pt x="713" y="1537"/>
                  </a:lnTo>
                  <a:lnTo>
                    <a:pt x="716" y="1542"/>
                  </a:lnTo>
                  <a:lnTo>
                    <a:pt x="718" y="1550"/>
                  </a:lnTo>
                  <a:lnTo>
                    <a:pt x="718" y="1558"/>
                  </a:lnTo>
                  <a:lnTo>
                    <a:pt x="718" y="1563"/>
                  </a:lnTo>
                  <a:lnTo>
                    <a:pt x="715" y="1567"/>
                  </a:lnTo>
                  <a:lnTo>
                    <a:pt x="713" y="1569"/>
                  </a:lnTo>
                  <a:lnTo>
                    <a:pt x="709" y="1573"/>
                  </a:lnTo>
                  <a:lnTo>
                    <a:pt x="705" y="1575"/>
                  </a:lnTo>
                  <a:lnTo>
                    <a:pt x="701" y="1573"/>
                  </a:lnTo>
                  <a:lnTo>
                    <a:pt x="697" y="1571"/>
                  </a:lnTo>
                  <a:lnTo>
                    <a:pt x="693" y="1567"/>
                  </a:lnTo>
                  <a:lnTo>
                    <a:pt x="691" y="1563"/>
                  </a:lnTo>
                  <a:lnTo>
                    <a:pt x="688" y="1556"/>
                  </a:lnTo>
                  <a:lnTo>
                    <a:pt x="684" y="1552"/>
                  </a:lnTo>
                  <a:lnTo>
                    <a:pt x="678" y="1548"/>
                  </a:lnTo>
                  <a:lnTo>
                    <a:pt x="670" y="1544"/>
                  </a:lnTo>
                  <a:lnTo>
                    <a:pt x="665" y="1540"/>
                  </a:lnTo>
                  <a:lnTo>
                    <a:pt x="657" y="1535"/>
                  </a:lnTo>
                  <a:lnTo>
                    <a:pt x="651" y="1529"/>
                  </a:lnTo>
                  <a:lnTo>
                    <a:pt x="649" y="1527"/>
                  </a:lnTo>
                  <a:lnTo>
                    <a:pt x="647" y="1525"/>
                  </a:lnTo>
                  <a:lnTo>
                    <a:pt x="645" y="1523"/>
                  </a:lnTo>
                  <a:lnTo>
                    <a:pt x="642" y="1523"/>
                  </a:lnTo>
                  <a:lnTo>
                    <a:pt x="640" y="1523"/>
                  </a:lnTo>
                  <a:lnTo>
                    <a:pt x="636" y="1527"/>
                  </a:lnTo>
                  <a:lnTo>
                    <a:pt x="632" y="1531"/>
                  </a:lnTo>
                  <a:lnTo>
                    <a:pt x="632" y="1537"/>
                  </a:lnTo>
                  <a:lnTo>
                    <a:pt x="632" y="1540"/>
                  </a:lnTo>
                  <a:lnTo>
                    <a:pt x="632" y="1544"/>
                  </a:lnTo>
                  <a:lnTo>
                    <a:pt x="632" y="1548"/>
                  </a:lnTo>
                  <a:lnTo>
                    <a:pt x="630" y="1550"/>
                  </a:lnTo>
                  <a:lnTo>
                    <a:pt x="628" y="1554"/>
                  </a:lnTo>
                  <a:lnTo>
                    <a:pt x="615" y="1560"/>
                  </a:lnTo>
                  <a:lnTo>
                    <a:pt x="603" y="1562"/>
                  </a:lnTo>
                  <a:lnTo>
                    <a:pt x="561" y="1565"/>
                  </a:lnTo>
                  <a:lnTo>
                    <a:pt x="553" y="1565"/>
                  </a:lnTo>
                  <a:lnTo>
                    <a:pt x="547" y="1567"/>
                  </a:lnTo>
                  <a:lnTo>
                    <a:pt x="544" y="1571"/>
                  </a:lnTo>
                  <a:lnTo>
                    <a:pt x="540" y="1577"/>
                  </a:lnTo>
                  <a:lnTo>
                    <a:pt x="536" y="1585"/>
                  </a:lnTo>
                  <a:lnTo>
                    <a:pt x="534" y="1594"/>
                  </a:lnTo>
                  <a:lnTo>
                    <a:pt x="530" y="1602"/>
                  </a:lnTo>
                  <a:lnTo>
                    <a:pt x="528" y="1610"/>
                  </a:lnTo>
                  <a:lnTo>
                    <a:pt x="524" y="1615"/>
                  </a:lnTo>
                  <a:lnTo>
                    <a:pt x="521" y="1617"/>
                  </a:lnTo>
                  <a:lnTo>
                    <a:pt x="515" y="1619"/>
                  </a:lnTo>
                  <a:lnTo>
                    <a:pt x="511" y="1621"/>
                  </a:lnTo>
                  <a:lnTo>
                    <a:pt x="505" y="1619"/>
                  </a:lnTo>
                  <a:lnTo>
                    <a:pt x="501" y="1621"/>
                  </a:lnTo>
                  <a:lnTo>
                    <a:pt x="494" y="1623"/>
                  </a:lnTo>
                  <a:lnTo>
                    <a:pt x="488" y="1625"/>
                  </a:lnTo>
                  <a:lnTo>
                    <a:pt x="484" y="1627"/>
                  </a:lnTo>
                  <a:lnTo>
                    <a:pt x="480" y="1631"/>
                  </a:lnTo>
                  <a:lnTo>
                    <a:pt x="478" y="1634"/>
                  </a:lnTo>
                  <a:lnTo>
                    <a:pt x="476" y="1640"/>
                  </a:lnTo>
                  <a:lnTo>
                    <a:pt x="476" y="1648"/>
                  </a:lnTo>
                  <a:lnTo>
                    <a:pt x="474" y="1654"/>
                  </a:lnTo>
                  <a:lnTo>
                    <a:pt x="473" y="1658"/>
                  </a:lnTo>
                  <a:lnTo>
                    <a:pt x="471" y="1661"/>
                  </a:lnTo>
                  <a:lnTo>
                    <a:pt x="465" y="1665"/>
                  </a:lnTo>
                  <a:lnTo>
                    <a:pt x="461" y="1667"/>
                  </a:lnTo>
                  <a:lnTo>
                    <a:pt x="455" y="1669"/>
                  </a:lnTo>
                  <a:lnTo>
                    <a:pt x="449" y="1669"/>
                  </a:lnTo>
                  <a:lnTo>
                    <a:pt x="444" y="1669"/>
                  </a:lnTo>
                  <a:lnTo>
                    <a:pt x="442" y="1681"/>
                  </a:lnTo>
                  <a:lnTo>
                    <a:pt x="440" y="1690"/>
                  </a:lnTo>
                  <a:lnTo>
                    <a:pt x="436" y="1700"/>
                  </a:lnTo>
                  <a:lnTo>
                    <a:pt x="430" y="1707"/>
                  </a:lnTo>
                  <a:lnTo>
                    <a:pt x="425" y="1715"/>
                  </a:lnTo>
                  <a:lnTo>
                    <a:pt x="417" y="1723"/>
                  </a:lnTo>
                  <a:lnTo>
                    <a:pt x="409" y="1734"/>
                  </a:lnTo>
                  <a:lnTo>
                    <a:pt x="407" y="1746"/>
                  </a:lnTo>
                  <a:lnTo>
                    <a:pt x="415" y="1759"/>
                  </a:lnTo>
                  <a:lnTo>
                    <a:pt x="425" y="1771"/>
                  </a:lnTo>
                  <a:lnTo>
                    <a:pt x="432" y="1782"/>
                  </a:lnTo>
                  <a:lnTo>
                    <a:pt x="430" y="1790"/>
                  </a:lnTo>
                  <a:lnTo>
                    <a:pt x="426" y="1796"/>
                  </a:lnTo>
                  <a:lnTo>
                    <a:pt x="425" y="1800"/>
                  </a:lnTo>
                  <a:lnTo>
                    <a:pt x="428" y="1804"/>
                  </a:lnTo>
                  <a:lnTo>
                    <a:pt x="430" y="1805"/>
                  </a:lnTo>
                  <a:lnTo>
                    <a:pt x="434" y="1807"/>
                  </a:lnTo>
                  <a:lnTo>
                    <a:pt x="440" y="1809"/>
                  </a:lnTo>
                  <a:lnTo>
                    <a:pt x="446" y="1811"/>
                  </a:lnTo>
                  <a:lnTo>
                    <a:pt x="448" y="1815"/>
                  </a:lnTo>
                  <a:lnTo>
                    <a:pt x="449" y="1821"/>
                  </a:lnTo>
                  <a:lnTo>
                    <a:pt x="451" y="1825"/>
                  </a:lnTo>
                  <a:lnTo>
                    <a:pt x="453" y="1830"/>
                  </a:lnTo>
                  <a:lnTo>
                    <a:pt x="455" y="1844"/>
                  </a:lnTo>
                  <a:lnTo>
                    <a:pt x="455" y="1857"/>
                  </a:lnTo>
                  <a:lnTo>
                    <a:pt x="455" y="1863"/>
                  </a:lnTo>
                  <a:lnTo>
                    <a:pt x="455" y="1869"/>
                  </a:lnTo>
                  <a:lnTo>
                    <a:pt x="451" y="1875"/>
                  </a:lnTo>
                  <a:lnTo>
                    <a:pt x="446" y="1878"/>
                  </a:lnTo>
                  <a:lnTo>
                    <a:pt x="442" y="1882"/>
                  </a:lnTo>
                  <a:lnTo>
                    <a:pt x="438" y="1888"/>
                  </a:lnTo>
                  <a:lnTo>
                    <a:pt x="436" y="1892"/>
                  </a:lnTo>
                  <a:lnTo>
                    <a:pt x="436" y="1896"/>
                  </a:lnTo>
                  <a:lnTo>
                    <a:pt x="434" y="1900"/>
                  </a:lnTo>
                  <a:lnTo>
                    <a:pt x="430" y="1901"/>
                  </a:lnTo>
                  <a:lnTo>
                    <a:pt x="426" y="1903"/>
                  </a:lnTo>
                  <a:lnTo>
                    <a:pt x="423" y="1905"/>
                  </a:lnTo>
                  <a:lnTo>
                    <a:pt x="421" y="1905"/>
                  </a:lnTo>
                  <a:lnTo>
                    <a:pt x="413" y="1907"/>
                  </a:lnTo>
                  <a:lnTo>
                    <a:pt x="407" y="1909"/>
                  </a:lnTo>
                  <a:lnTo>
                    <a:pt x="403" y="1911"/>
                  </a:lnTo>
                  <a:lnTo>
                    <a:pt x="401" y="1913"/>
                  </a:lnTo>
                  <a:lnTo>
                    <a:pt x="401" y="1917"/>
                  </a:lnTo>
                  <a:lnTo>
                    <a:pt x="401" y="1923"/>
                  </a:lnTo>
                  <a:lnTo>
                    <a:pt x="401" y="1928"/>
                  </a:lnTo>
                  <a:lnTo>
                    <a:pt x="400" y="1934"/>
                  </a:lnTo>
                  <a:lnTo>
                    <a:pt x="398" y="1940"/>
                  </a:lnTo>
                  <a:lnTo>
                    <a:pt x="394" y="1946"/>
                  </a:lnTo>
                  <a:lnTo>
                    <a:pt x="390" y="1949"/>
                  </a:lnTo>
                  <a:lnTo>
                    <a:pt x="386" y="1953"/>
                  </a:lnTo>
                  <a:lnTo>
                    <a:pt x="384" y="1957"/>
                  </a:lnTo>
                  <a:lnTo>
                    <a:pt x="382" y="1961"/>
                  </a:lnTo>
                  <a:lnTo>
                    <a:pt x="382" y="1967"/>
                  </a:lnTo>
                  <a:lnTo>
                    <a:pt x="384" y="1973"/>
                  </a:lnTo>
                  <a:lnTo>
                    <a:pt x="386" y="1980"/>
                  </a:lnTo>
                  <a:lnTo>
                    <a:pt x="386" y="1986"/>
                  </a:lnTo>
                  <a:lnTo>
                    <a:pt x="382" y="1992"/>
                  </a:lnTo>
                  <a:lnTo>
                    <a:pt x="377" y="1997"/>
                  </a:lnTo>
                  <a:lnTo>
                    <a:pt x="377" y="1999"/>
                  </a:lnTo>
                  <a:lnTo>
                    <a:pt x="375" y="2001"/>
                  </a:lnTo>
                  <a:lnTo>
                    <a:pt x="377" y="2005"/>
                  </a:lnTo>
                  <a:lnTo>
                    <a:pt x="378" y="2007"/>
                  </a:lnTo>
                  <a:lnTo>
                    <a:pt x="384" y="2013"/>
                  </a:lnTo>
                  <a:lnTo>
                    <a:pt x="386" y="2021"/>
                  </a:lnTo>
                  <a:lnTo>
                    <a:pt x="386" y="2028"/>
                  </a:lnTo>
                  <a:lnTo>
                    <a:pt x="386" y="2036"/>
                  </a:lnTo>
                  <a:lnTo>
                    <a:pt x="384" y="2042"/>
                  </a:lnTo>
                  <a:lnTo>
                    <a:pt x="384" y="2049"/>
                  </a:lnTo>
                  <a:lnTo>
                    <a:pt x="382" y="2055"/>
                  </a:lnTo>
                  <a:lnTo>
                    <a:pt x="380" y="2061"/>
                  </a:lnTo>
                  <a:lnTo>
                    <a:pt x="377" y="2065"/>
                  </a:lnTo>
                  <a:lnTo>
                    <a:pt x="371" y="2067"/>
                  </a:lnTo>
                  <a:lnTo>
                    <a:pt x="363" y="2067"/>
                  </a:lnTo>
                  <a:lnTo>
                    <a:pt x="361" y="2067"/>
                  </a:lnTo>
                  <a:lnTo>
                    <a:pt x="357" y="2067"/>
                  </a:lnTo>
                  <a:lnTo>
                    <a:pt x="355" y="2069"/>
                  </a:lnTo>
                  <a:lnTo>
                    <a:pt x="350" y="2070"/>
                  </a:lnTo>
                  <a:lnTo>
                    <a:pt x="344" y="2072"/>
                  </a:lnTo>
                  <a:lnTo>
                    <a:pt x="338" y="2072"/>
                  </a:lnTo>
                  <a:lnTo>
                    <a:pt x="332" y="2070"/>
                  </a:lnTo>
                  <a:lnTo>
                    <a:pt x="327" y="2069"/>
                  </a:lnTo>
                  <a:lnTo>
                    <a:pt x="321" y="2065"/>
                  </a:lnTo>
                  <a:lnTo>
                    <a:pt x="317" y="2063"/>
                  </a:lnTo>
                  <a:lnTo>
                    <a:pt x="315" y="2057"/>
                  </a:lnTo>
                  <a:lnTo>
                    <a:pt x="315" y="2053"/>
                  </a:lnTo>
                  <a:lnTo>
                    <a:pt x="315" y="2046"/>
                  </a:lnTo>
                  <a:lnTo>
                    <a:pt x="311" y="2042"/>
                  </a:lnTo>
                  <a:lnTo>
                    <a:pt x="307" y="2036"/>
                  </a:lnTo>
                  <a:lnTo>
                    <a:pt x="302" y="2032"/>
                  </a:lnTo>
                  <a:lnTo>
                    <a:pt x="300" y="2038"/>
                  </a:lnTo>
                  <a:lnTo>
                    <a:pt x="298" y="2042"/>
                  </a:lnTo>
                  <a:lnTo>
                    <a:pt x="298" y="2046"/>
                  </a:lnTo>
                  <a:lnTo>
                    <a:pt x="298" y="2053"/>
                  </a:lnTo>
                  <a:lnTo>
                    <a:pt x="294" y="2059"/>
                  </a:lnTo>
                  <a:lnTo>
                    <a:pt x="290" y="2067"/>
                  </a:lnTo>
                  <a:lnTo>
                    <a:pt x="286" y="2070"/>
                  </a:lnTo>
                  <a:lnTo>
                    <a:pt x="280" y="2076"/>
                  </a:lnTo>
                  <a:lnTo>
                    <a:pt x="275" y="2082"/>
                  </a:lnTo>
                  <a:lnTo>
                    <a:pt x="271" y="2090"/>
                  </a:lnTo>
                  <a:lnTo>
                    <a:pt x="267" y="2095"/>
                  </a:lnTo>
                  <a:lnTo>
                    <a:pt x="265" y="2103"/>
                  </a:lnTo>
                  <a:lnTo>
                    <a:pt x="265" y="2107"/>
                  </a:lnTo>
                  <a:lnTo>
                    <a:pt x="265" y="2109"/>
                  </a:lnTo>
                  <a:lnTo>
                    <a:pt x="265" y="2111"/>
                  </a:lnTo>
                  <a:lnTo>
                    <a:pt x="269" y="2113"/>
                  </a:lnTo>
                  <a:lnTo>
                    <a:pt x="271" y="2113"/>
                  </a:lnTo>
                  <a:lnTo>
                    <a:pt x="273" y="2111"/>
                  </a:lnTo>
                  <a:lnTo>
                    <a:pt x="277" y="2109"/>
                  </a:lnTo>
                  <a:lnTo>
                    <a:pt x="280" y="2109"/>
                  </a:lnTo>
                  <a:lnTo>
                    <a:pt x="282" y="2109"/>
                  </a:lnTo>
                  <a:lnTo>
                    <a:pt x="286" y="2109"/>
                  </a:lnTo>
                  <a:lnTo>
                    <a:pt x="292" y="2113"/>
                  </a:lnTo>
                  <a:lnTo>
                    <a:pt x="296" y="2118"/>
                  </a:lnTo>
                  <a:lnTo>
                    <a:pt x="300" y="2122"/>
                  </a:lnTo>
                  <a:lnTo>
                    <a:pt x="302" y="2128"/>
                  </a:lnTo>
                  <a:lnTo>
                    <a:pt x="305" y="2130"/>
                  </a:lnTo>
                  <a:lnTo>
                    <a:pt x="309" y="2132"/>
                  </a:lnTo>
                  <a:lnTo>
                    <a:pt x="315" y="2134"/>
                  </a:lnTo>
                  <a:lnTo>
                    <a:pt x="328" y="2140"/>
                  </a:lnTo>
                  <a:lnTo>
                    <a:pt x="340" y="2149"/>
                  </a:lnTo>
                  <a:lnTo>
                    <a:pt x="348" y="2161"/>
                  </a:lnTo>
                  <a:lnTo>
                    <a:pt x="352" y="2180"/>
                  </a:lnTo>
                  <a:lnTo>
                    <a:pt x="346" y="2199"/>
                  </a:lnTo>
                  <a:lnTo>
                    <a:pt x="342" y="2211"/>
                  </a:lnTo>
                  <a:lnTo>
                    <a:pt x="338" y="2224"/>
                  </a:lnTo>
                  <a:lnTo>
                    <a:pt x="336" y="2230"/>
                  </a:lnTo>
                  <a:lnTo>
                    <a:pt x="334" y="2234"/>
                  </a:lnTo>
                  <a:lnTo>
                    <a:pt x="332" y="2236"/>
                  </a:lnTo>
                  <a:lnTo>
                    <a:pt x="327" y="2236"/>
                  </a:lnTo>
                  <a:lnTo>
                    <a:pt x="321" y="2236"/>
                  </a:lnTo>
                  <a:lnTo>
                    <a:pt x="317" y="2236"/>
                  </a:lnTo>
                  <a:lnTo>
                    <a:pt x="313" y="2238"/>
                  </a:lnTo>
                  <a:lnTo>
                    <a:pt x="309" y="2239"/>
                  </a:lnTo>
                  <a:lnTo>
                    <a:pt x="305" y="2253"/>
                  </a:lnTo>
                  <a:lnTo>
                    <a:pt x="307" y="2263"/>
                  </a:lnTo>
                  <a:lnTo>
                    <a:pt x="315" y="2272"/>
                  </a:lnTo>
                  <a:lnTo>
                    <a:pt x="323" y="2284"/>
                  </a:lnTo>
                  <a:lnTo>
                    <a:pt x="325" y="2295"/>
                  </a:lnTo>
                  <a:lnTo>
                    <a:pt x="323" y="2309"/>
                  </a:lnTo>
                  <a:lnTo>
                    <a:pt x="317" y="2326"/>
                  </a:lnTo>
                  <a:lnTo>
                    <a:pt x="307" y="2341"/>
                  </a:lnTo>
                  <a:lnTo>
                    <a:pt x="304" y="2347"/>
                  </a:lnTo>
                  <a:lnTo>
                    <a:pt x="304" y="2351"/>
                  </a:lnTo>
                  <a:lnTo>
                    <a:pt x="305" y="2355"/>
                  </a:lnTo>
                  <a:lnTo>
                    <a:pt x="309" y="2359"/>
                  </a:lnTo>
                  <a:lnTo>
                    <a:pt x="313" y="2362"/>
                  </a:lnTo>
                  <a:lnTo>
                    <a:pt x="317" y="2368"/>
                  </a:lnTo>
                  <a:lnTo>
                    <a:pt x="319" y="2374"/>
                  </a:lnTo>
                  <a:lnTo>
                    <a:pt x="321" y="2380"/>
                  </a:lnTo>
                  <a:lnTo>
                    <a:pt x="321" y="2389"/>
                  </a:lnTo>
                  <a:lnTo>
                    <a:pt x="323" y="2397"/>
                  </a:lnTo>
                  <a:lnTo>
                    <a:pt x="327" y="2401"/>
                  </a:lnTo>
                  <a:lnTo>
                    <a:pt x="332" y="2405"/>
                  </a:lnTo>
                  <a:lnTo>
                    <a:pt x="340" y="2409"/>
                  </a:lnTo>
                  <a:lnTo>
                    <a:pt x="348" y="2410"/>
                  </a:lnTo>
                  <a:lnTo>
                    <a:pt x="353" y="2412"/>
                  </a:lnTo>
                  <a:lnTo>
                    <a:pt x="365" y="2418"/>
                  </a:lnTo>
                  <a:lnTo>
                    <a:pt x="373" y="2428"/>
                  </a:lnTo>
                  <a:lnTo>
                    <a:pt x="375" y="2437"/>
                  </a:lnTo>
                  <a:lnTo>
                    <a:pt x="371" y="2451"/>
                  </a:lnTo>
                  <a:lnTo>
                    <a:pt x="367" y="2460"/>
                  </a:lnTo>
                  <a:lnTo>
                    <a:pt x="363" y="2468"/>
                  </a:lnTo>
                  <a:lnTo>
                    <a:pt x="363" y="2474"/>
                  </a:lnTo>
                  <a:lnTo>
                    <a:pt x="365" y="2476"/>
                  </a:lnTo>
                  <a:lnTo>
                    <a:pt x="367" y="2478"/>
                  </a:lnTo>
                  <a:lnTo>
                    <a:pt x="373" y="2480"/>
                  </a:lnTo>
                  <a:lnTo>
                    <a:pt x="378" y="2481"/>
                  </a:lnTo>
                  <a:lnTo>
                    <a:pt x="384" y="2483"/>
                  </a:lnTo>
                  <a:lnTo>
                    <a:pt x="388" y="2487"/>
                  </a:lnTo>
                  <a:lnTo>
                    <a:pt x="392" y="2493"/>
                  </a:lnTo>
                  <a:lnTo>
                    <a:pt x="394" y="2501"/>
                  </a:lnTo>
                  <a:lnTo>
                    <a:pt x="394" y="2506"/>
                  </a:lnTo>
                  <a:lnTo>
                    <a:pt x="398" y="2514"/>
                  </a:lnTo>
                  <a:lnTo>
                    <a:pt x="401" y="2520"/>
                  </a:lnTo>
                  <a:lnTo>
                    <a:pt x="415" y="2539"/>
                  </a:lnTo>
                  <a:lnTo>
                    <a:pt x="421" y="2562"/>
                  </a:lnTo>
                  <a:lnTo>
                    <a:pt x="425" y="2570"/>
                  </a:lnTo>
                  <a:lnTo>
                    <a:pt x="428" y="2576"/>
                  </a:lnTo>
                  <a:lnTo>
                    <a:pt x="434" y="2589"/>
                  </a:lnTo>
                  <a:lnTo>
                    <a:pt x="430" y="2601"/>
                  </a:lnTo>
                  <a:lnTo>
                    <a:pt x="425" y="2612"/>
                  </a:lnTo>
                  <a:lnTo>
                    <a:pt x="421" y="2618"/>
                  </a:lnTo>
                  <a:lnTo>
                    <a:pt x="417" y="2620"/>
                  </a:lnTo>
                  <a:lnTo>
                    <a:pt x="411" y="2624"/>
                  </a:lnTo>
                  <a:lnTo>
                    <a:pt x="405" y="2624"/>
                  </a:lnTo>
                  <a:lnTo>
                    <a:pt x="398" y="2622"/>
                  </a:lnTo>
                  <a:lnTo>
                    <a:pt x="392" y="2620"/>
                  </a:lnTo>
                  <a:lnTo>
                    <a:pt x="386" y="2622"/>
                  </a:lnTo>
                  <a:lnTo>
                    <a:pt x="380" y="2626"/>
                  </a:lnTo>
                  <a:lnTo>
                    <a:pt x="377" y="2629"/>
                  </a:lnTo>
                  <a:lnTo>
                    <a:pt x="373" y="2635"/>
                  </a:lnTo>
                  <a:lnTo>
                    <a:pt x="369" y="2643"/>
                  </a:lnTo>
                  <a:lnTo>
                    <a:pt x="365" y="2652"/>
                  </a:lnTo>
                  <a:lnTo>
                    <a:pt x="361" y="2660"/>
                  </a:lnTo>
                  <a:lnTo>
                    <a:pt x="357" y="2666"/>
                  </a:lnTo>
                  <a:lnTo>
                    <a:pt x="352" y="2672"/>
                  </a:lnTo>
                  <a:lnTo>
                    <a:pt x="346" y="2677"/>
                  </a:lnTo>
                  <a:lnTo>
                    <a:pt x="340" y="2683"/>
                  </a:lnTo>
                  <a:lnTo>
                    <a:pt x="334" y="2689"/>
                  </a:lnTo>
                  <a:lnTo>
                    <a:pt x="325" y="2695"/>
                  </a:lnTo>
                  <a:lnTo>
                    <a:pt x="313" y="2697"/>
                  </a:lnTo>
                  <a:lnTo>
                    <a:pt x="302" y="2691"/>
                  </a:lnTo>
                  <a:lnTo>
                    <a:pt x="292" y="2681"/>
                  </a:lnTo>
                  <a:lnTo>
                    <a:pt x="284" y="2672"/>
                  </a:lnTo>
                  <a:lnTo>
                    <a:pt x="280" y="2668"/>
                  </a:lnTo>
                  <a:lnTo>
                    <a:pt x="277" y="2664"/>
                  </a:lnTo>
                  <a:lnTo>
                    <a:pt x="271" y="2662"/>
                  </a:lnTo>
                  <a:lnTo>
                    <a:pt x="265" y="2662"/>
                  </a:lnTo>
                  <a:lnTo>
                    <a:pt x="256" y="2662"/>
                  </a:lnTo>
                  <a:lnTo>
                    <a:pt x="244" y="2660"/>
                  </a:lnTo>
                  <a:lnTo>
                    <a:pt x="238" y="2658"/>
                  </a:lnTo>
                  <a:lnTo>
                    <a:pt x="232" y="2658"/>
                  </a:lnTo>
                  <a:lnTo>
                    <a:pt x="229" y="2660"/>
                  </a:lnTo>
                  <a:lnTo>
                    <a:pt x="225" y="2664"/>
                  </a:lnTo>
                  <a:lnTo>
                    <a:pt x="223" y="2668"/>
                  </a:lnTo>
                  <a:lnTo>
                    <a:pt x="219" y="2675"/>
                  </a:lnTo>
                  <a:lnTo>
                    <a:pt x="232" y="2685"/>
                  </a:lnTo>
                  <a:lnTo>
                    <a:pt x="246" y="2697"/>
                  </a:lnTo>
                  <a:lnTo>
                    <a:pt x="256" y="2710"/>
                  </a:lnTo>
                  <a:lnTo>
                    <a:pt x="254" y="2716"/>
                  </a:lnTo>
                  <a:lnTo>
                    <a:pt x="248" y="2720"/>
                  </a:lnTo>
                  <a:lnTo>
                    <a:pt x="242" y="2722"/>
                  </a:lnTo>
                  <a:lnTo>
                    <a:pt x="236" y="2722"/>
                  </a:lnTo>
                  <a:lnTo>
                    <a:pt x="219" y="2718"/>
                  </a:lnTo>
                  <a:lnTo>
                    <a:pt x="204" y="2710"/>
                  </a:lnTo>
                  <a:lnTo>
                    <a:pt x="200" y="2708"/>
                  </a:lnTo>
                  <a:lnTo>
                    <a:pt x="196" y="2706"/>
                  </a:lnTo>
                  <a:lnTo>
                    <a:pt x="192" y="2706"/>
                  </a:lnTo>
                  <a:lnTo>
                    <a:pt x="188" y="2706"/>
                  </a:lnTo>
                  <a:lnTo>
                    <a:pt x="184" y="2708"/>
                  </a:lnTo>
                  <a:lnTo>
                    <a:pt x="181" y="2710"/>
                  </a:lnTo>
                  <a:lnTo>
                    <a:pt x="177" y="2710"/>
                  </a:lnTo>
                  <a:lnTo>
                    <a:pt x="173" y="2710"/>
                  </a:lnTo>
                  <a:lnTo>
                    <a:pt x="171" y="2708"/>
                  </a:lnTo>
                  <a:lnTo>
                    <a:pt x="167" y="2704"/>
                  </a:lnTo>
                  <a:lnTo>
                    <a:pt x="163" y="2700"/>
                  </a:lnTo>
                  <a:lnTo>
                    <a:pt x="161" y="2697"/>
                  </a:lnTo>
                  <a:lnTo>
                    <a:pt x="158" y="2697"/>
                  </a:lnTo>
                  <a:lnTo>
                    <a:pt x="154" y="2697"/>
                  </a:lnTo>
                  <a:lnTo>
                    <a:pt x="150" y="2699"/>
                  </a:lnTo>
                  <a:lnTo>
                    <a:pt x="148" y="2700"/>
                  </a:lnTo>
                  <a:lnTo>
                    <a:pt x="148" y="2704"/>
                  </a:lnTo>
                  <a:lnTo>
                    <a:pt x="148" y="2712"/>
                  </a:lnTo>
                  <a:lnTo>
                    <a:pt x="150" y="2718"/>
                  </a:lnTo>
                  <a:lnTo>
                    <a:pt x="152" y="2723"/>
                  </a:lnTo>
                  <a:lnTo>
                    <a:pt x="154" y="2733"/>
                  </a:lnTo>
                  <a:lnTo>
                    <a:pt x="156" y="2743"/>
                  </a:lnTo>
                  <a:lnTo>
                    <a:pt x="154" y="2748"/>
                  </a:lnTo>
                  <a:lnTo>
                    <a:pt x="152" y="2752"/>
                  </a:lnTo>
                  <a:lnTo>
                    <a:pt x="148" y="2754"/>
                  </a:lnTo>
                  <a:lnTo>
                    <a:pt x="144" y="2754"/>
                  </a:lnTo>
                  <a:lnTo>
                    <a:pt x="138" y="2750"/>
                  </a:lnTo>
                  <a:lnTo>
                    <a:pt x="133" y="2748"/>
                  </a:lnTo>
                  <a:lnTo>
                    <a:pt x="129" y="2747"/>
                  </a:lnTo>
                  <a:lnTo>
                    <a:pt x="123" y="2747"/>
                  </a:lnTo>
                  <a:lnTo>
                    <a:pt x="117" y="2747"/>
                  </a:lnTo>
                  <a:lnTo>
                    <a:pt x="110" y="2748"/>
                  </a:lnTo>
                  <a:lnTo>
                    <a:pt x="104" y="2748"/>
                  </a:lnTo>
                  <a:lnTo>
                    <a:pt x="96" y="2748"/>
                  </a:lnTo>
                  <a:lnTo>
                    <a:pt x="90" y="2748"/>
                  </a:lnTo>
                  <a:lnTo>
                    <a:pt x="85" y="2748"/>
                  </a:lnTo>
                  <a:lnTo>
                    <a:pt x="83" y="2752"/>
                  </a:lnTo>
                  <a:lnTo>
                    <a:pt x="81" y="2754"/>
                  </a:lnTo>
                  <a:lnTo>
                    <a:pt x="79" y="2760"/>
                  </a:lnTo>
                  <a:lnTo>
                    <a:pt x="77" y="2766"/>
                  </a:lnTo>
                  <a:lnTo>
                    <a:pt x="73" y="2770"/>
                  </a:lnTo>
                  <a:lnTo>
                    <a:pt x="71" y="2773"/>
                  </a:lnTo>
                  <a:lnTo>
                    <a:pt x="67" y="2773"/>
                  </a:lnTo>
                  <a:lnTo>
                    <a:pt x="63" y="2772"/>
                  </a:lnTo>
                  <a:lnTo>
                    <a:pt x="58" y="2770"/>
                  </a:lnTo>
                  <a:lnTo>
                    <a:pt x="52" y="2764"/>
                  </a:lnTo>
                  <a:lnTo>
                    <a:pt x="46" y="2758"/>
                  </a:lnTo>
                  <a:lnTo>
                    <a:pt x="40" y="2752"/>
                  </a:lnTo>
                  <a:lnTo>
                    <a:pt x="38" y="2748"/>
                  </a:lnTo>
                  <a:lnTo>
                    <a:pt x="37" y="2745"/>
                  </a:lnTo>
                  <a:lnTo>
                    <a:pt x="35" y="2743"/>
                  </a:lnTo>
                  <a:lnTo>
                    <a:pt x="33" y="2739"/>
                  </a:lnTo>
                  <a:lnTo>
                    <a:pt x="31" y="2737"/>
                  </a:lnTo>
                  <a:lnTo>
                    <a:pt x="29" y="2737"/>
                  </a:lnTo>
                  <a:lnTo>
                    <a:pt x="25" y="2737"/>
                  </a:lnTo>
                  <a:lnTo>
                    <a:pt x="21" y="2741"/>
                  </a:lnTo>
                  <a:lnTo>
                    <a:pt x="21" y="2743"/>
                  </a:lnTo>
                  <a:lnTo>
                    <a:pt x="21" y="2747"/>
                  </a:lnTo>
                  <a:lnTo>
                    <a:pt x="23" y="2748"/>
                  </a:lnTo>
                  <a:lnTo>
                    <a:pt x="25" y="2750"/>
                  </a:lnTo>
                  <a:lnTo>
                    <a:pt x="29" y="2756"/>
                  </a:lnTo>
                  <a:lnTo>
                    <a:pt x="29" y="2760"/>
                  </a:lnTo>
                  <a:lnTo>
                    <a:pt x="29" y="2766"/>
                  </a:lnTo>
                  <a:lnTo>
                    <a:pt x="27" y="2770"/>
                  </a:lnTo>
                  <a:lnTo>
                    <a:pt x="25" y="2773"/>
                  </a:lnTo>
                  <a:lnTo>
                    <a:pt x="21" y="2781"/>
                  </a:lnTo>
                  <a:lnTo>
                    <a:pt x="21" y="2787"/>
                  </a:lnTo>
                  <a:lnTo>
                    <a:pt x="23" y="2793"/>
                  </a:lnTo>
                  <a:lnTo>
                    <a:pt x="25" y="2798"/>
                  </a:lnTo>
                  <a:lnTo>
                    <a:pt x="31" y="2802"/>
                  </a:lnTo>
                  <a:lnTo>
                    <a:pt x="38" y="2812"/>
                  </a:lnTo>
                  <a:lnTo>
                    <a:pt x="42" y="2823"/>
                  </a:lnTo>
                  <a:lnTo>
                    <a:pt x="40" y="2837"/>
                  </a:lnTo>
                  <a:lnTo>
                    <a:pt x="40" y="2843"/>
                  </a:lnTo>
                  <a:lnTo>
                    <a:pt x="40" y="2848"/>
                  </a:lnTo>
                  <a:lnTo>
                    <a:pt x="44" y="2854"/>
                  </a:lnTo>
                  <a:lnTo>
                    <a:pt x="46" y="2860"/>
                  </a:lnTo>
                  <a:lnTo>
                    <a:pt x="60" y="2879"/>
                  </a:lnTo>
                  <a:lnTo>
                    <a:pt x="67" y="2902"/>
                  </a:lnTo>
                  <a:lnTo>
                    <a:pt x="69" y="2923"/>
                  </a:lnTo>
                  <a:lnTo>
                    <a:pt x="69" y="2973"/>
                  </a:lnTo>
                  <a:lnTo>
                    <a:pt x="69" y="2977"/>
                  </a:lnTo>
                  <a:lnTo>
                    <a:pt x="71" y="2981"/>
                  </a:lnTo>
                  <a:lnTo>
                    <a:pt x="73" y="2985"/>
                  </a:lnTo>
                  <a:lnTo>
                    <a:pt x="79" y="2989"/>
                  </a:lnTo>
                  <a:lnTo>
                    <a:pt x="98" y="3002"/>
                  </a:lnTo>
                  <a:lnTo>
                    <a:pt x="113" y="3019"/>
                  </a:lnTo>
                  <a:lnTo>
                    <a:pt x="127" y="3042"/>
                  </a:lnTo>
                  <a:lnTo>
                    <a:pt x="135" y="3062"/>
                  </a:lnTo>
                  <a:lnTo>
                    <a:pt x="146" y="3079"/>
                  </a:lnTo>
                  <a:lnTo>
                    <a:pt x="165" y="3092"/>
                  </a:lnTo>
                  <a:lnTo>
                    <a:pt x="179" y="3102"/>
                  </a:lnTo>
                  <a:lnTo>
                    <a:pt x="192" y="3113"/>
                  </a:lnTo>
                  <a:lnTo>
                    <a:pt x="204" y="3127"/>
                  </a:lnTo>
                  <a:lnTo>
                    <a:pt x="208" y="3133"/>
                  </a:lnTo>
                  <a:lnTo>
                    <a:pt x="211" y="3140"/>
                  </a:lnTo>
                  <a:lnTo>
                    <a:pt x="211" y="3148"/>
                  </a:lnTo>
                  <a:lnTo>
                    <a:pt x="211" y="3156"/>
                  </a:lnTo>
                  <a:lnTo>
                    <a:pt x="211" y="3161"/>
                  </a:lnTo>
                  <a:lnTo>
                    <a:pt x="215" y="3167"/>
                  </a:lnTo>
                  <a:lnTo>
                    <a:pt x="219" y="3173"/>
                  </a:lnTo>
                  <a:lnTo>
                    <a:pt x="223" y="3179"/>
                  </a:lnTo>
                  <a:lnTo>
                    <a:pt x="227" y="3184"/>
                  </a:lnTo>
                  <a:lnTo>
                    <a:pt x="229" y="3190"/>
                  </a:lnTo>
                  <a:lnTo>
                    <a:pt x="229" y="3196"/>
                  </a:lnTo>
                  <a:lnTo>
                    <a:pt x="229" y="3204"/>
                  </a:lnTo>
                  <a:lnTo>
                    <a:pt x="229" y="3208"/>
                  </a:lnTo>
                  <a:lnTo>
                    <a:pt x="229" y="3209"/>
                  </a:lnTo>
                  <a:lnTo>
                    <a:pt x="231" y="3211"/>
                  </a:lnTo>
                  <a:lnTo>
                    <a:pt x="232" y="3213"/>
                  </a:lnTo>
                  <a:lnTo>
                    <a:pt x="238" y="3215"/>
                  </a:lnTo>
                  <a:lnTo>
                    <a:pt x="244" y="3217"/>
                  </a:lnTo>
                  <a:lnTo>
                    <a:pt x="250" y="3219"/>
                  </a:lnTo>
                  <a:lnTo>
                    <a:pt x="256" y="3221"/>
                  </a:lnTo>
                  <a:lnTo>
                    <a:pt x="261" y="3225"/>
                  </a:lnTo>
                  <a:lnTo>
                    <a:pt x="279" y="3240"/>
                  </a:lnTo>
                  <a:lnTo>
                    <a:pt x="288" y="3259"/>
                  </a:lnTo>
                  <a:lnTo>
                    <a:pt x="294" y="3280"/>
                  </a:lnTo>
                  <a:lnTo>
                    <a:pt x="298" y="3302"/>
                  </a:lnTo>
                  <a:lnTo>
                    <a:pt x="298" y="3309"/>
                  </a:lnTo>
                  <a:lnTo>
                    <a:pt x="298" y="3317"/>
                  </a:lnTo>
                  <a:lnTo>
                    <a:pt x="298" y="3325"/>
                  </a:lnTo>
                  <a:lnTo>
                    <a:pt x="302" y="3332"/>
                  </a:lnTo>
                  <a:lnTo>
                    <a:pt x="305" y="3338"/>
                  </a:lnTo>
                  <a:lnTo>
                    <a:pt x="317" y="3350"/>
                  </a:lnTo>
                  <a:lnTo>
                    <a:pt x="327" y="3361"/>
                  </a:lnTo>
                  <a:lnTo>
                    <a:pt x="330" y="3369"/>
                  </a:lnTo>
                  <a:lnTo>
                    <a:pt x="334" y="3378"/>
                  </a:lnTo>
                  <a:lnTo>
                    <a:pt x="340" y="3425"/>
                  </a:lnTo>
                  <a:lnTo>
                    <a:pt x="348" y="3448"/>
                  </a:lnTo>
                  <a:lnTo>
                    <a:pt x="365" y="3469"/>
                  </a:lnTo>
                  <a:lnTo>
                    <a:pt x="380" y="3461"/>
                  </a:lnTo>
                  <a:lnTo>
                    <a:pt x="398" y="3459"/>
                  </a:lnTo>
                  <a:lnTo>
                    <a:pt x="407" y="3459"/>
                  </a:lnTo>
                  <a:lnTo>
                    <a:pt x="417" y="3455"/>
                  </a:lnTo>
                  <a:lnTo>
                    <a:pt x="426" y="3453"/>
                  </a:lnTo>
                  <a:lnTo>
                    <a:pt x="425" y="3417"/>
                  </a:lnTo>
                  <a:lnTo>
                    <a:pt x="419" y="3377"/>
                  </a:lnTo>
                  <a:lnTo>
                    <a:pt x="419" y="3361"/>
                  </a:lnTo>
                  <a:lnTo>
                    <a:pt x="425" y="3344"/>
                  </a:lnTo>
                  <a:lnTo>
                    <a:pt x="428" y="3338"/>
                  </a:lnTo>
                  <a:lnTo>
                    <a:pt x="428" y="3330"/>
                  </a:lnTo>
                  <a:lnTo>
                    <a:pt x="430" y="3323"/>
                  </a:lnTo>
                  <a:lnTo>
                    <a:pt x="434" y="3304"/>
                  </a:lnTo>
                  <a:lnTo>
                    <a:pt x="444" y="3286"/>
                  </a:lnTo>
                  <a:lnTo>
                    <a:pt x="459" y="3273"/>
                  </a:lnTo>
                  <a:lnTo>
                    <a:pt x="463" y="3269"/>
                  </a:lnTo>
                  <a:lnTo>
                    <a:pt x="465" y="3263"/>
                  </a:lnTo>
                  <a:lnTo>
                    <a:pt x="467" y="3259"/>
                  </a:lnTo>
                  <a:lnTo>
                    <a:pt x="467" y="3252"/>
                  </a:lnTo>
                  <a:lnTo>
                    <a:pt x="465" y="3190"/>
                  </a:lnTo>
                  <a:lnTo>
                    <a:pt x="465" y="3183"/>
                  </a:lnTo>
                  <a:lnTo>
                    <a:pt x="467" y="3175"/>
                  </a:lnTo>
                  <a:lnTo>
                    <a:pt x="471" y="3171"/>
                  </a:lnTo>
                  <a:lnTo>
                    <a:pt x="476" y="3167"/>
                  </a:lnTo>
                  <a:lnTo>
                    <a:pt x="486" y="3163"/>
                  </a:lnTo>
                  <a:lnTo>
                    <a:pt x="496" y="3161"/>
                  </a:lnTo>
                  <a:lnTo>
                    <a:pt x="505" y="3158"/>
                  </a:lnTo>
                  <a:lnTo>
                    <a:pt x="515" y="3152"/>
                  </a:lnTo>
                  <a:lnTo>
                    <a:pt x="519" y="3150"/>
                  </a:lnTo>
                  <a:lnTo>
                    <a:pt x="521" y="3150"/>
                  </a:lnTo>
                  <a:lnTo>
                    <a:pt x="524" y="3148"/>
                  </a:lnTo>
                  <a:lnTo>
                    <a:pt x="532" y="3146"/>
                  </a:lnTo>
                  <a:lnTo>
                    <a:pt x="540" y="3142"/>
                  </a:lnTo>
                  <a:lnTo>
                    <a:pt x="546" y="3136"/>
                  </a:lnTo>
                  <a:lnTo>
                    <a:pt x="551" y="3133"/>
                  </a:lnTo>
                  <a:lnTo>
                    <a:pt x="557" y="3129"/>
                  </a:lnTo>
                  <a:lnTo>
                    <a:pt x="565" y="3127"/>
                  </a:lnTo>
                  <a:lnTo>
                    <a:pt x="570" y="3123"/>
                  </a:lnTo>
                  <a:lnTo>
                    <a:pt x="574" y="3123"/>
                  </a:lnTo>
                  <a:lnTo>
                    <a:pt x="576" y="3125"/>
                  </a:lnTo>
                  <a:lnTo>
                    <a:pt x="578" y="3127"/>
                  </a:lnTo>
                  <a:lnTo>
                    <a:pt x="582" y="3129"/>
                  </a:lnTo>
                  <a:lnTo>
                    <a:pt x="599" y="3138"/>
                  </a:lnTo>
                  <a:lnTo>
                    <a:pt x="620" y="3140"/>
                  </a:lnTo>
                  <a:lnTo>
                    <a:pt x="624" y="3140"/>
                  </a:lnTo>
                  <a:lnTo>
                    <a:pt x="628" y="3142"/>
                  </a:lnTo>
                  <a:lnTo>
                    <a:pt x="630" y="3144"/>
                  </a:lnTo>
                  <a:lnTo>
                    <a:pt x="638" y="3148"/>
                  </a:lnTo>
                  <a:lnTo>
                    <a:pt x="643" y="3148"/>
                  </a:lnTo>
                  <a:lnTo>
                    <a:pt x="651" y="3146"/>
                  </a:lnTo>
                  <a:lnTo>
                    <a:pt x="665" y="3142"/>
                  </a:lnTo>
                  <a:lnTo>
                    <a:pt x="680" y="3138"/>
                  </a:lnTo>
                  <a:lnTo>
                    <a:pt x="680" y="3129"/>
                  </a:lnTo>
                  <a:lnTo>
                    <a:pt x="678" y="3121"/>
                  </a:lnTo>
                  <a:lnTo>
                    <a:pt x="674" y="3111"/>
                  </a:lnTo>
                  <a:lnTo>
                    <a:pt x="670" y="3106"/>
                  </a:lnTo>
                  <a:lnTo>
                    <a:pt x="670" y="3102"/>
                  </a:lnTo>
                  <a:lnTo>
                    <a:pt x="670" y="3094"/>
                  </a:lnTo>
                  <a:lnTo>
                    <a:pt x="672" y="3090"/>
                  </a:lnTo>
                  <a:lnTo>
                    <a:pt x="676" y="3087"/>
                  </a:lnTo>
                  <a:lnTo>
                    <a:pt x="680" y="3087"/>
                  </a:lnTo>
                  <a:lnTo>
                    <a:pt x="688" y="3087"/>
                  </a:lnTo>
                  <a:lnTo>
                    <a:pt x="690" y="3088"/>
                  </a:lnTo>
                  <a:lnTo>
                    <a:pt x="693" y="3090"/>
                  </a:lnTo>
                  <a:lnTo>
                    <a:pt x="697" y="3092"/>
                  </a:lnTo>
                  <a:lnTo>
                    <a:pt x="697" y="3083"/>
                  </a:lnTo>
                  <a:lnTo>
                    <a:pt x="697" y="3075"/>
                  </a:lnTo>
                  <a:lnTo>
                    <a:pt x="703" y="3033"/>
                  </a:lnTo>
                  <a:lnTo>
                    <a:pt x="703" y="3021"/>
                  </a:lnTo>
                  <a:lnTo>
                    <a:pt x="703" y="3010"/>
                  </a:lnTo>
                  <a:lnTo>
                    <a:pt x="703" y="3004"/>
                  </a:lnTo>
                  <a:lnTo>
                    <a:pt x="701" y="3000"/>
                  </a:lnTo>
                  <a:lnTo>
                    <a:pt x="697" y="2998"/>
                  </a:lnTo>
                  <a:lnTo>
                    <a:pt x="693" y="2994"/>
                  </a:lnTo>
                  <a:lnTo>
                    <a:pt x="688" y="2992"/>
                  </a:lnTo>
                  <a:lnTo>
                    <a:pt x="674" y="2987"/>
                  </a:lnTo>
                  <a:lnTo>
                    <a:pt x="661" y="2977"/>
                  </a:lnTo>
                  <a:lnTo>
                    <a:pt x="659" y="2975"/>
                  </a:lnTo>
                  <a:lnTo>
                    <a:pt x="657" y="2969"/>
                  </a:lnTo>
                  <a:lnTo>
                    <a:pt x="657" y="2966"/>
                  </a:lnTo>
                  <a:lnTo>
                    <a:pt x="659" y="2960"/>
                  </a:lnTo>
                  <a:lnTo>
                    <a:pt x="661" y="2956"/>
                  </a:lnTo>
                  <a:lnTo>
                    <a:pt x="663" y="2952"/>
                  </a:lnTo>
                  <a:lnTo>
                    <a:pt x="668" y="2948"/>
                  </a:lnTo>
                  <a:lnTo>
                    <a:pt x="674" y="2944"/>
                  </a:lnTo>
                  <a:lnTo>
                    <a:pt x="670" y="2937"/>
                  </a:lnTo>
                  <a:lnTo>
                    <a:pt x="667" y="2927"/>
                  </a:lnTo>
                  <a:lnTo>
                    <a:pt x="663" y="2921"/>
                  </a:lnTo>
                  <a:lnTo>
                    <a:pt x="661" y="2914"/>
                  </a:lnTo>
                  <a:lnTo>
                    <a:pt x="665" y="2894"/>
                  </a:lnTo>
                  <a:lnTo>
                    <a:pt x="676" y="2881"/>
                  </a:lnTo>
                  <a:lnTo>
                    <a:pt x="693" y="2875"/>
                  </a:lnTo>
                  <a:lnTo>
                    <a:pt x="699" y="2875"/>
                  </a:lnTo>
                  <a:lnTo>
                    <a:pt x="705" y="2875"/>
                  </a:lnTo>
                  <a:lnTo>
                    <a:pt x="709" y="2873"/>
                  </a:lnTo>
                  <a:lnTo>
                    <a:pt x="713" y="2869"/>
                  </a:lnTo>
                  <a:lnTo>
                    <a:pt x="716" y="2866"/>
                  </a:lnTo>
                  <a:lnTo>
                    <a:pt x="718" y="2862"/>
                  </a:lnTo>
                  <a:lnTo>
                    <a:pt x="724" y="2843"/>
                  </a:lnTo>
                  <a:lnTo>
                    <a:pt x="730" y="2825"/>
                  </a:lnTo>
                  <a:lnTo>
                    <a:pt x="740" y="2814"/>
                  </a:lnTo>
                  <a:lnTo>
                    <a:pt x="755" y="2808"/>
                  </a:lnTo>
                  <a:lnTo>
                    <a:pt x="770" y="2808"/>
                  </a:lnTo>
                  <a:lnTo>
                    <a:pt x="782" y="2795"/>
                  </a:lnTo>
                  <a:lnTo>
                    <a:pt x="795" y="2783"/>
                  </a:lnTo>
                  <a:lnTo>
                    <a:pt x="811" y="2777"/>
                  </a:lnTo>
                  <a:lnTo>
                    <a:pt x="814" y="2777"/>
                  </a:lnTo>
                  <a:lnTo>
                    <a:pt x="818" y="2781"/>
                  </a:lnTo>
                  <a:lnTo>
                    <a:pt x="820" y="2785"/>
                  </a:lnTo>
                  <a:lnTo>
                    <a:pt x="822" y="2793"/>
                  </a:lnTo>
                  <a:lnTo>
                    <a:pt x="822" y="2800"/>
                  </a:lnTo>
                  <a:lnTo>
                    <a:pt x="822" y="2806"/>
                  </a:lnTo>
                  <a:lnTo>
                    <a:pt x="822" y="2812"/>
                  </a:lnTo>
                  <a:lnTo>
                    <a:pt x="824" y="2821"/>
                  </a:lnTo>
                  <a:lnTo>
                    <a:pt x="824" y="2831"/>
                  </a:lnTo>
                  <a:lnTo>
                    <a:pt x="822" y="2841"/>
                  </a:lnTo>
                  <a:lnTo>
                    <a:pt x="826" y="2848"/>
                  </a:lnTo>
                  <a:lnTo>
                    <a:pt x="828" y="2850"/>
                  </a:lnTo>
                  <a:lnTo>
                    <a:pt x="830" y="2854"/>
                  </a:lnTo>
                  <a:lnTo>
                    <a:pt x="832" y="2856"/>
                  </a:lnTo>
                  <a:lnTo>
                    <a:pt x="832" y="2860"/>
                  </a:lnTo>
                  <a:lnTo>
                    <a:pt x="849" y="2860"/>
                  </a:lnTo>
                  <a:lnTo>
                    <a:pt x="853" y="2841"/>
                  </a:lnTo>
                  <a:lnTo>
                    <a:pt x="859" y="2821"/>
                  </a:lnTo>
                  <a:lnTo>
                    <a:pt x="862" y="2816"/>
                  </a:lnTo>
                  <a:lnTo>
                    <a:pt x="868" y="2810"/>
                  </a:lnTo>
                  <a:lnTo>
                    <a:pt x="874" y="2806"/>
                  </a:lnTo>
                  <a:lnTo>
                    <a:pt x="882" y="2802"/>
                  </a:lnTo>
                  <a:lnTo>
                    <a:pt x="887" y="2800"/>
                  </a:lnTo>
                  <a:lnTo>
                    <a:pt x="891" y="2800"/>
                  </a:lnTo>
                  <a:lnTo>
                    <a:pt x="895" y="2800"/>
                  </a:lnTo>
                  <a:lnTo>
                    <a:pt x="899" y="2802"/>
                  </a:lnTo>
                  <a:lnTo>
                    <a:pt x="903" y="2804"/>
                  </a:lnTo>
                  <a:lnTo>
                    <a:pt x="909" y="2806"/>
                  </a:lnTo>
                  <a:lnTo>
                    <a:pt x="912" y="2806"/>
                  </a:lnTo>
                  <a:lnTo>
                    <a:pt x="916" y="2804"/>
                  </a:lnTo>
                  <a:lnTo>
                    <a:pt x="920" y="2798"/>
                  </a:lnTo>
                  <a:lnTo>
                    <a:pt x="930" y="2789"/>
                  </a:lnTo>
                  <a:lnTo>
                    <a:pt x="939" y="2789"/>
                  </a:lnTo>
                  <a:lnTo>
                    <a:pt x="953" y="2795"/>
                  </a:lnTo>
                  <a:lnTo>
                    <a:pt x="958" y="2798"/>
                  </a:lnTo>
                  <a:lnTo>
                    <a:pt x="966" y="2800"/>
                  </a:lnTo>
                  <a:lnTo>
                    <a:pt x="972" y="2800"/>
                  </a:lnTo>
                  <a:lnTo>
                    <a:pt x="980" y="2798"/>
                  </a:lnTo>
                  <a:lnTo>
                    <a:pt x="989" y="2796"/>
                  </a:lnTo>
                  <a:lnTo>
                    <a:pt x="997" y="2795"/>
                  </a:lnTo>
                  <a:lnTo>
                    <a:pt x="1005" y="2791"/>
                  </a:lnTo>
                  <a:lnTo>
                    <a:pt x="1012" y="2787"/>
                  </a:lnTo>
                  <a:lnTo>
                    <a:pt x="1018" y="2785"/>
                  </a:lnTo>
                  <a:lnTo>
                    <a:pt x="1026" y="2785"/>
                  </a:lnTo>
                  <a:lnTo>
                    <a:pt x="1033" y="2787"/>
                  </a:lnTo>
                  <a:lnTo>
                    <a:pt x="1039" y="2789"/>
                  </a:lnTo>
                  <a:lnTo>
                    <a:pt x="1045" y="2793"/>
                  </a:lnTo>
                  <a:lnTo>
                    <a:pt x="1049" y="2796"/>
                  </a:lnTo>
                  <a:lnTo>
                    <a:pt x="1053" y="2802"/>
                  </a:lnTo>
                  <a:lnTo>
                    <a:pt x="1056" y="2810"/>
                  </a:lnTo>
                  <a:lnTo>
                    <a:pt x="1058" y="2816"/>
                  </a:lnTo>
                  <a:lnTo>
                    <a:pt x="1060" y="2823"/>
                  </a:lnTo>
                  <a:lnTo>
                    <a:pt x="1074" y="2818"/>
                  </a:lnTo>
                  <a:lnTo>
                    <a:pt x="1085" y="2816"/>
                  </a:lnTo>
                  <a:lnTo>
                    <a:pt x="1099" y="2820"/>
                  </a:lnTo>
                  <a:lnTo>
                    <a:pt x="1106" y="2829"/>
                  </a:lnTo>
                  <a:lnTo>
                    <a:pt x="1110" y="2841"/>
                  </a:lnTo>
                  <a:lnTo>
                    <a:pt x="1108" y="2854"/>
                  </a:lnTo>
                  <a:lnTo>
                    <a:pt x="1122" y="2864"/>
                  </a:lnTo>
                  <a:lnTo>
                    <a:pt x="1137" y="2873"/>
                  </a:lnTo>
                  <a:lnTo>
                    <a:pt x="1143" y="2877"/>
                  </a:lnTo>
                  <a:lnTo>
                    <a:pt x="1147" y="2881"/>
                  </a:lnTo>
                  <a:lnTo>
                    <a:pt x="1149" y="2887"/>
                  </a:lnTo>
                  <a:lnTo>
                    <a:pt x="1151" y="2893"/>
                  </a:lnTo>
                  <a:lnTo>
                    <a:pt x="1152" y="2898"/>
                  </a:lnTo>
                  <a:lnTo>
                    <a:pt x="1160" y="2927"/>
                  </a:lnTo>
                  <a:lnTo>
                    <a:pt x="1164" y="2939"/>
                  </a:lnTo>
                  <a:lnTo>
                    <a:pt x="1168" y="2952"/>
                  </a:lnTo>
                  <a:lnTo>
                    <a:pt x="1174" y="2952"/>
                  </a:lnTo>
                  <a:lnTo>
                    <a:pt x="1177" y="2952"/>
                  </a:lnTo>
                  <a:lnTo>
                    <a:pt x="1185" y="2954"/>
                  </a:lnTo>
                  <a:lnTo>
                    <a:pt x="1189" y="2956"/>
                  </a:lnTo>
                  <a:lnTo>
                    <a:pt x="1195" y="2960"/>
                  </a:lnTo>
                  <a:lnTo>
                    <a:pt x="1197" y="2966"/>
                  </a:lnTo>
                  <a:lnTo>
                    <a:pt x="1218" y="3008"/>
                  </a:lnTo>
                  <a:lnTo>
                    <a:pt x="1225" y="3006"/>
                  </a:lnTo>
                  <a:lnTo>
                    <a:pt x="1231" y="3004"/>
                  </a:lnTo>
                  <a:lnTo>
                    <a:pt x="1241" y="3000"/>
                  </a:lnTo>
                  <a:lnTo>
                    <a:pt x="1248" y="2994"/>
                  </a:lnTo>
                  <a:lnTo>
                    <a:pt x="1264" y="2989"/>
                  </a:lnTo>
                  <a:lnTo>
                    <a:pt x="1277" y="2990"/>
                  </a:lnTo>
                  <a:lnTo>
                    <a:pt x="1293" y="2994"/>
                  </a:lnTo>
                  <a:lnTo>
                    <a:pt x="1296" y="2998"/>
                  </a:lnTo>
                  <a:lnTo>
                    <a:pt x="1300" y="3002"/>
                  </a:lnTo>
                  <a:lnTo>
                    <a:pt x="1304" y="3006"/>
                  </a:lnTo>
                  <a:lnTo>
                    <a:pt x="1306" y="3014"/>
                  </a:lnTo>
                  <a:lnTo>
                    <a:pt x="1310" y="3019"/>
                  </a:lnTo>
                  <a:lnTo>
                    <a:pt x="1312" y="3027"/>
                  </a:lnTo>
                  <a:lnTo>
                    <a:pt x="1316" y="3031"/>
                  </a:lnTo>
                  <a:lnTo>
                    <a:pt x="1320" y="3033"/>
                  </a:lnTo>
                  <a:lnTo>
                    <a:pt x="1325" y="3033"/>
                  </a:lnTo>
                  <a:lnTo>
                    <a:pt x="1329" y="3029"/>
                  </a:lnTo>
                  <a:lnTo>
                    <a:pt x="1333" y="3027"/>
                  </a:lnTo>
                  <a:lnTo>
                    <a:pt x="1337" y="3021"/>
                  </a:lnTo>
                  <a:lnTo>
                    <a:pt x="1341" y="3017"/>
                  </a:lnTo>
                  <a:lnTo>
                    <a:pt x="1344" y="3017"/>
                  </a:lnTo>
                  <a:lnTo>
                    <a:pt x="1348" y="3017"/>
                  </a:lnTo>
                  <a:lnTo>
                    <a:pt x="1352" y="3021"/>
                  </a:lnTo>
                  <a:lnTo>
                    <a:pt x="1358" y="3025"/>
                  </a:lnTo>
                  <a:lnTo>
                    <a:pt x="1362" y="3029"/>
                  </a:lnTo>
                  <a:lnTo>
                    <a:pt x="1368" y="3033"/>
                  </a:lnTo>
                  <a:lnTo>
                    <a:pt x="1373" y="3035"/>
                  </a:lnTo>
                  <a:lnTo>
                    <a:pt x="1379" y="3035"/>
                  </a:lnTo>
                  <a:lnTo>
                    <a:pt x="1385" y="3038"/>
                  </a:lnTo>
                  <a:lnTo>
                    <a:pt x="1387" y="3042"/>
                  </a:lnTo>
                  <a:lnTo>
                    <a:pt x="1387" y="3046"/>
                  </a:lnTo>
                  <a:lnTo>
                    <a:pt x="1387" y="3052"/>
                  </a:lnTo>
                  <a:lnTo>
                    <a:pt x="1385" y="3060"/>
                  </a:lnTo>
                  <a:lnTo>
                    <a:pt x="1385" y="3065"/>
                  </a:lnTo>
                  <a:lnTo>
                    <a:pt x="1387" y="3071"/>
                  </a:lnTo>
                  <a:lnTo>
                    <a:pt x="1391" y="3075"/>
                  </a:lnTo>
                  <a:lnTo>
                    <a:pt x="1404" y="3088"/>
                  </a:lnTo>
                  <a:lnTo>
                    <a:pt x="1419" y="3102"/>
                  </a:lnTo>
                  <a:lnTo>
                    <a:pt x="1429" y="3092"/>
                  </a:lnTo>
                  <a:lnTo>
                    <a:pt x="1435" y="3090"/>
                  </a:lnTo>
                  <a:lnTo>
                    <a:pt x="1439" y="3088"/>
                  </a:lnTo>
                  <a:lnTo>
                    <a:pt x="1442" y="3088"/>
                  </a:lnTo>
                  <a:lnTo>
                    <a:pt x="1446" y="3092"/>
                  </a:lnTo>
                  <a:lnTo>
                    <a:pt x="1452" y="3098"/>
                  </a:lnTo>
                  <a:lnTo>
                    <a:pt x="1458" y="3106"/>
                  </a:lnTo>
                  <a:lnTo>
                    <a:pt x="1467" y="3117"/>
                  </a:lnTo>
                  <a:lnTo>
                    <a:pt x="1481" y="3123"/>
                  </a:lnTo>
                  <a:lnTo>
                    <a:pt x="1496" y="3129"/>
                  </a:lnTo>
                  <a:lnTo>
                    <a:pt x="1498" y="3129"/>
                  </a:lnTo>
                  <a:lnTo>
                    <a:pt x="1502" y="3127"/>
                  </a:lnTo>
                  <a:lnTo>
                    <a:pt x="1506" y="3125"/>
                  </a:lnTo>
                  <a:lnTo>
                    <a:pt x="1510" y="3121"/>
                  </a:lnTo>
                  <a:lnTo>
                    <a:pt x="1513" y="3119"/>
                  </a:lnTo>
                  <a:lnTo>
                    <a:pt x="1517" y="3111"/>
                  </a:lnTo>
                  <a:lnTo>
                    <a:pt x="1521" y="3102"/>
                  </a:lnTo>
                  <a:lnTo>
                    <a:pt x="1525" y="3092"/>
                  </a:lnTo>
                  <a:lnTo>
                    <a:pt x="1525" y="3088"/>
                  </a:lnTo>
                  <a:lnTo>
                    <a:pt x="1525" y="3085"/>
                  </a:lnTo>
                  <a:lnTo>
                    <a:pt x="1523" y="3081"/>
                  </a:lnTo>
                  <a:lnTo>
                    <a:pt x="1517" y="3073"/>
                  </a:lnTo>
                  <a:lnTo>
                    <a:pt x="1510" y="3067"/>
                  </a:lnTo>
                  <a:lnTo>
                    <a:pt x="1504" y="3060"/>
                  </a:lnTo>
                  <a:lnTo>
                    <a:pt x="1475" y="3019"/>
                  </a:lnTo>
                  <a:lnTo>
                    <a:pt x="1473" y="3014"/>
                  </a:lnTo>
                  <a:lnTo>
                    <a:pt x="1475" y="3008"/>
                  </a:lnTo>
                  <a:lnTo>
                    <a:pt x="1477" y="3002"/>
                  </a:lnTo>
                  <a:lnTo>
                    <a:pt x="1483" y="3000"/>
                  </a:lnTo>
                  <a:lnTo>
                    <a:pt x="1492" y="2996"/>
                  </a:lnTo>
                  <a:lnTo>
                    <a:pt x="1502" y="2996"/>
                  </a:lnTo>
                  <a:lnTo>
                    <a:pt x="1512" y="2996"/>
                  </a:lnTo>
                  <a:lnTo>
                    <a:pt x="1517" y="2998"/>
                  </a:lnTo>
                  <a:lnTo>
                    <a:pt x="1521" y="2998"/>
                  </a:lnTo>
                  <a:lnTo>
                    <a:pt x="1529" y="2998"/>
                  </a:lnTo>
                  <a:lnTo>
                    <a:pt x="1533" y="2998"/>
                  </a:lnTo>
                  <a:lnTo>
                    <a:pt x="1537" y="2996"/>
                  </a:lnTo>
                  <a:lnTo>
                    <a:pt x="1537" y="2990"/>
                  </a:lnTo>
                  <a:lnTo>
                    <a:pt x="1537" y="2985"/>
                  </a:lnTo>
                  <a:lnTo>
                    <a:pt x="1538" y="2973"/>
                  </a:lnTo>
                  <a:lnTo>
                    <a:pt x="1540" y="2962"/>
                  </a:lnTo>
                  <a:lnTo>
                    <a:pt x="1548" y="2952"/>
                  </a:lnTo>
                  <a:lnTo>
                    <a:pt x="1562" y="2944"/>
                  </a:lnTo>
                  <a:lnTo>
                    <a:pt x="1577" y="2942"/>
                  </a:lnTo>
                  <a:lnTo>
                    <a:pt x="1590" y="2950"/>
                  </a:lnTo>
                  <a:lnTo>
                    <a:pt x="1598" y="2956"/>
                  </a:lnTo>
                  <a:lnTo>
                    <a:pt x="1606" y="2962"/>
                  </a:lnTo>
                  <a:lnTo>
                    <a:pt x="1610" y="2964"/>
                  </a:lnTo>
                  <a:lnTo>
                    <a:pt x="1613" y="2964"/>
                  </a:lnTo>
                  <a:lnTo>
                    <a:pt x="1615" y="2962"/>
                  </a:lnTo>
                  <a:lnTo>
                    <a:pt x="1608" y="2956"/>
                  </a:lnTo>
                  <a:lnTo>
                    <a:pt x="1596" y="2946"/>
                  </a:lnTo>
                  <a:lnTo>
                    <a:pt x="1586" y="2937"/>
                  </a:lnTo>
                  <a:lnTo>
                    <a:pt x="1583" y="2933"/>
                  </a:lnTo>
                  <a:lnTo>
                    <a:pt x="1581" y="2929"/>
                  </a:lnTo>
                  <a:lnTo>
                    <a:pt x="1581" y="2925"/>
                  </a:lnTo>
                  <a:lnTo>
                    <a:pt x="1585" y="2919"/>
                  </a:lnTo>
                  <a:lnTo>
                    <a:pt x="1586" y="2916"/>
                  </a:lnTo>
                  <a:lnTo>
                    <a:pt x="1588" y="2910"/>
                  </a:lnTo>
                  <a:lnTo>
                    <a:pt x="1586" y="2906"/>
                  </a:lnTo>
                  <a:lnTo>
                    <a:pt x="1586" y="2898"/>
                  </a:lnTo>
                  <a:lnTo>
                    <a:pt x="1588" y="2893"/>
                  </a:lnTo>
                  <a:lnTo>
                    <a:pt x="1590" y="2887"/>
                  </a:lnTo>
                  <a:lnTo>
                    <a:pt x="1594" y="2883"/>
                  </a:lnTo>
                  <a:lnTo>
                    <a:pt x="1596" y="2877"/>
                  </a:lnTo>
                  <a:lnTo>
                    <a:pt x="1598" y="2873"/>
                  </a:lnTo>
                  <a:lnTo>
                    <a:pt x="1602" y="2869"/>
                  </a:lnTo>
                  <a:lnTo>
                    <a:pt x="1606" y="2866"/>
                  </a:lnTo>
                  <a:lnTo>
                    <a:pt x="1610" y="2864"/>
                  </a:lnTo>
                  <a:lnTo>
                    <a:pt x="1631" y="2864"/>
                  </a:lnTo>
                  <a:lnTo>
                    <a:pt x="1650" y="2869"/>
                  </a:lnTo>
                  <a:lnTo>
                    <a:pt x="1656" y="2873"/>
                  </a:lnTo>
                  <a:lnTo>
                    <a:pt x="1663" y="2877"/>
                  </a:lnTo>
                  <a:lnTo>
                    <a:pt x="1679" y="2887"/>
                  </a:lnTo>
                  <a:lnTo>
                    <a:pt x="1698" y="2889"/>
                  </a:lnTo>
                  <a:lnTo>
                    <a:pt x="1771" y="2893"/>
                  </a:lnTo>
                  <a:lnTo>
                    <a:pt x="1779" y="2893"/>
                  </a:lnTo>
                  <a:lnTo>
                    <a:pt x="1784" y="2894"/>
                  </a:lnTo>
                  <a:lnTo>
                    <a:pt x="1792" y="2896"/>
                  </a:lnTo>
                  <a:lnTo>
                    <a:pt x="1796" y="2902"/>
                  </a:lnTo>
                  <a:lnTo>
                    <a:pt x="1800" y="2904"/>
                  </a:lnTo>
                  <a:lnTo>
                    <a:pt x="1804" y="2906"/>
                  </a:lnTo>
                  <a:lnTo>
                    <a:pt x="1807" y="2908"/>
                  </a:lnTo>
                  <a:lnTo>
                    <a:pt x="1823" y="2900"/>
                  </a:lnTo>
                  <a:lnTo>
                    <a:pt x="1836" y="2893"/>
                  </a:lnTo>
                  <a:lnTo>
                    <a:pt x="1844" y="2891"/>
                  </a:lnTo>
                  <a:lnTo>
                    <a:pt x="1850" y="2891"/>
                  </a:lnTo>
                  <a:lnTo>
                    <a:pt x="1855" y="2893"/>
                  </a:lnTo>
                  <a:lnTo>
                    <a:pt x="1871" y="2900"/>
                  </a:lnTo>
                  <a:lnTo>
                    <a:pt x="1888" y="2904"/>
                  </a:lnTo>
                  <a:lnTo>
                    <a:pt x="1905" y="2904"/>
                  </a:lnTo>
                  <a:lnTo>
                    <a:pt x="1926" y="2904"/>
                  </a:lnTo>
                  <a:lnTo>
                    <a:pt x="1946" y="2908"/>
                  </a:lnTo>
                  <a:lnTo>
                    <a:pt x="1957" y="2910"/>
                  </a:lnTo>
                  <a:lnTo>
                    <a:pt x="1969" y="2908"/>
                  </a:lnTo>
                  <a:lnTo>
                    <a:pt x="1978" y="2898"/>
                  </a:lnTo>
                  <a:lnTo>
                    <a:pt x="1984" y="2894"/>
                  </a:lnTo>
                  <a:lnTo>
                    <a:pt x="1988" y="2893"/>
                  </a:lnTo>
                  <a:lnTo>
                    <a:pt x="1994" y="2893"/>
                  </a:lnTo>
                  <a:lnTo>
                    <a:pt x="1999" y="2891"/>
                  </a:lnTo>
                  <a:lnTo>
                    <a:pt x="2003" y="2889"/>
                  </a:lnTo>
                  <a:lnTo>
                    <a:pt x="2026" y="2883"/>
                  </a:lnTo>
                  <a:lnTo>
                    <a:pt x="2044" y="2887"/>
                  </a:lnTo>
                  <a:lnTo>
                    <a:pt x="2063" y="2898"/>
                  </a:lnTo>
                  <a:lnTo>
                    <a:pt x="2063" y="2900"/>
                  </a:lnTo>
                  <a:lnTo>
                    <a:pt x="2074" y="2912"/>
                  </a:lnTo>
                  <a:lnTo>
                    <a:pt x="2088" y="2917"/>
                  </a:lnTo>
                  <a:lnTo>
                    <a:pt x="2103" y="2917"/>
                  </a:lnTo>
                  <a:lnTo>
                    <a:pt x="2107" y="2917"/>
                  </a:lnTo>
                  <a:lnTo>
                    <a:pt x="2111" y="2919"/>
                  </a:lnTo>
                  <a:lnTo>
                    <a:pt x="2115" y="2921"/>
                  </a:lnTo>
                  <a:lnTo>
                    <a:pt x="2117" y="2925"/>
                  </a:lnTo>
                  <a:lnTo>
                    <a:pt x="2118" y="2929"/>
                  </a:lnTo>
                  <a:lnTo>
                    <a:pt x="2120" y="2933"/>
                  </a:lnTo>
                  <a:lnTo>
                    <a:pt x="2122" y="2939"/>
                  </a:lnTo>
                  <a:lnTo>
                    <a:pt x="2126" y="2960"/>
                  </a:lnTo>
                  <a:lnTo>
                    <a:pt x="2126" y="2981"/>
                  </a:lnTo>
                  <a:lnTo>
                    <a:pt x="2120" y="3002"/>
                  </a:lnTo>
                  <a:lnTo>
                    <a:pt x="2117" y="3010"/>
                  </a:lnTo>
                  <a:lnTo>
                    <a:pt x="2115" y="3014"/>
                  </a:lnTo>
                  <a:lnTo>
                    <a:pt x="2115" y="3017"/>
                  </a:lnTo>
                  <a:lnTo>
                    <a:pt x="2117" y="3019"/>
                  </a:lnTo>
                  <a:lnTo>
                    <a:pt x="2120" y="3021"/>
                  </a:lnTo>
                  <a:lnTo>
                    <a:pt x="2124" y="3023"/>
                  </a:lnTo>
                  <a:lnTo>
                    <a:pt x="2126" y="3025"/>
                  </a:lnTo>
                  <a:lnTo>
                    <a:pt x="2132" y="3029"/>
                  </a:lnTo>
                  <a:lnTo>
                    <a:pt x="2138" y="3031"/>
                  </a:lnTo>
                  <a:lnTo>
                    <a:pt x="2142" y="3029"/>
                  </a:lnTo>
                  <a:lnTo>
                    <a:pt x="2147" y="3025"/>
                  </a:lnTo>
                  <a:lnTo>
                    <a:pt x="2153" y="3023"/>
                  </a:lnTo>
                  <a:lnTo>
                    <a:pt x="2159" y="3021"/>
                  </a:lnTo>
                  <a:lnTo>
                    <a:pt x="2163" y="3023"/>
                  </a:lnTo>
                  <a:lnTo>
                    <a:pt x="2166" y="3025"/>
                  </a:lnTo>
                  <a:lnTo>
                    <a:pt x="2170" y="3029"/>
                  </a:lnTo>
                  <a:lnTo>
                    <a:pt x="2172" y="3037"/>
                  </a:lnTo>
                  <a:lnTo>
                    <a:pt x="2172" y="3042"/>
                  </a:lnTo>
                  <a:lnTo>
                    <a:pt x="2174" y="3046"/>
                  </a:lnTo>
                  <a:lnTo>
                    <a:pt x="2176" y="3048"/>
                  </a:lnTo>
                  <a:lnTo>
                    <a:pt x="2178" y="3050"/>
                  </a:lnTo>
                  <a:lnTo>
                    <a:pt x="2182" y="3050"/>
                  </a:lnTo>
                  <a:lnTo>
                    <a:pt x="2188" y="3050"/>
                  </a:lnTo>
                  <a:lnTo>
                    <a:pt x="2193" y="3052"/>
                  </a:lnTo>
                  <a:lnTo>
                    <a:pt x="2197" y="3054"/>
                  </a:lnTo>
                  <a:lnTo>
                    <a:pt x="2203" y="3056"/>
                  </a:lnTo>
                  <a:lnTo>
                    <a:pt x="2209" y="3062"/>
                  </a:lnTo>
                  <a:lnTo>
                    <a:pt x="2216" y="3065"/>
                  </a:lnTo>
                  <a:lnTo>
                    <a:pt x="2222" y="3071"/>
                  </a:lnTo>
                  <a:lnTo>
                    <a:pt x="2224" y="3075"/>
                  </a:lnTo>
                  <a:lnTo>
                    <a:pt x="2222" y="3081"/>
                  </a:lnTo>
                  <a:lnTo>
                    <a:pt x="2218" y="3087"/>
                  </a:lnTo>
                  <a:lnTo>
                    <a:pt x="2215" y="3090"/>
                  </a:lnTo>
                  <a:lnTo>
                    <a:pt x="2213" y="3094"/>
                  </a:lnTo>
                  <a:lnTo>
                    <a:pt x="2211" y="3096"/>
                  </a:lnTo>
                  <a:lnTo>
                    <a:pt x="2211" y="3098"/>
                  </a:lnTo>
                  <a:lnTo>
                    <a:pt x="2211" y="3102"/>
                  </a:lnTo>
                  <a:lnTo>
                    <a:pt x="2215" y="3104"/>
                  </a:lnTo>
                  <a:lnTo>
                    <a:pt x="2218" y="3108"/>
                  </a:lnTo>
                  <a:lnTo>
                    <a:pt x="2228" y="3102"/>
                  </a:lnTo>
                  <a:lnTo>
                    <a:pt x="2236" y="3102"/>
                  </a:lnTo>
                  <a:lnTo>
                    <a:pt x="2243" y="3104"/>
                  </a:lnTo>
                  <a:lnTo>
                    <a:pt x="2253" y="3111"/>
                  </a:lnTo>
                  <a:lnTo>
                    <a:pt x="2263" y="3108"/>
                  </a:lnTo>
                  <a:lnTo>
                    <a:pt x="2270" y="3102"/>
                  </a:lnTo>
                  <a:lnTo>
                    <a:pt x="2276" y="3100"/>
                  </a:lnTo>
                  <a:lnTo>
                    <a:pt x="2282" y="3098"/>
                  </a:lnTo>
                  <a:lnTo>
                    <a:pt x="2287" y="3096"/>
                  </a:lnTo>
                  <a:lnTo>
                    <a:pt x="2291" y="3096"/>
                  </a:lnTo>
                  <a:lnTo>
                    <a:pt x="2297" y="3094"/>
                  </a:lnTo>
                  <a:lnTo>
                    <a:pt x="2301" y="3090"/>
                  </a:lnTo>
                  <a:lnTo>
                    <a:pt x="2311" y="3083"/>
                  </a:lnTo>
                  <a:lnTo>
                    <a:pt x="2322" y="3077"/>
                  </a:lnTo>
                  <a:lnTo>
                    <a:pt x="2336" y="3077"/>
                  </a:lnTo>
                  <a:lnTo>
                    <a:pt x="2341" y="3075"/>
                  </a:lnTo>
                  <a:lnTo>
                    <a:pt x="2347" y="3073"/>
                  </a:lnTo>
                  <a:lnTo>
                    <a:pt x="2353" y="3071"/>
                  </a:lnTo>
                  <a:lnTo>
                    <a:pt x="2360" y="3071"/>
                  </a:lnTo>
                  <a:lnTo>
                    <a:pt x="2370" y="3069"/>
                  </a:lnTo>
                  <a:lnTo>
                    <a:pt x="2380" y="3067"/>
                  </a:lnTo>
                  <a:lnTo>
                    <a:pt x="2384" y="3067"/>
                  </a:lnTo>
                  <a:lnTo>
                    <a:pt x="2389" y="3067"/>
                  </a:lnTo>
                  <a:lnTo>
                    <a:pt x="2393" y="3069"/>
                  </a:lnTo>
                  <a:lnTo>
                    <a:pt x="2395" y="3073"/>
                  </a:lnTo>
                  <a:lnTo>
                    <a:pt x="2397" y="3077"/>
                  </a:lnTo>
                  <a:lnTo>
                    <a:pt x="2397" y="3083"/>
                  </a:lnTo>
                  <a:lnTo>
                    <a:pt x="2395" y="3087"/>
                  </a:lnTo>
                  <a:lnTo>
                    <a:pt x="2393" y="3090"/>
                  </a:lnTo>
                  <a:lnTo>
                    <a:pt x="2389" y="3094"/>
                  </a:lnTo>
                  <a:lnTo>
                    <a:pt x="2387" y="3100"/>
                  </a:lnTo>
                  <a:lnTo>
                    <a:pt x="2385" y="3106"/>
                  </a:lnTo>
                  <a:lnTo>
                    <a:pt x="2387" y="3110"/>
                  </a:lnTo>
                  <a:lnTo>
                    <a:pt x="2391" y="3115"/>
                  </a:lnTo>
                  <a:lnTo>
                    <a:pt x="2395" y="3121"/>
                  </a:lnTo>
                  <a:lnTo>
                    <a:pt x="2403" y="3131"/>
                  </a:lnTo>
                  <a:lnTo>
                    <a:pt x="2410" y="3142"/>
                  </a:lnTo>
                  <a:lnTo>
                    <a:pt x="2428" y="3163"/>
                  </a:lnTo>
                  <a:lnTo>
                    <a:pt x="2439" y="3186"/>
                  </a:lnTo>
                  <a:lnTo>
                    <a:pt x="2458" y="3238"/>
                  </a:lnTo>
                  <a:lnTo>
                    <a:pt x="2476" y="3290"/>
                  </a:lnTo>
                  <a:lnTo>
                    <a:pt x="2493" y="3334"/>
                  </a:lnTo>
                  <a:lnTo>
                    <a:pt x="2516" y="3394"/>
                  </a:lnTo>
                  <a:lnTo>
                    <a:pt x="2518" y="3400"/>
                  </a:lnTo>
                  <a:lnTo>
                    <a:pt x="2520" y="3401"/>
                  </a:lnTo>
                  <a:lnTo>
                    <a:pt x="2522" y="3403"/>
                  </a:lnTo>
                  <a:lnTo>
                    <a:pt x="2526" y="3401"/>
                  </a:lnTo>
                  <a:lnTo>
                    <a:pt x="2529" y="3398"/>
                  </a:lnTo>
                  <a:lnTo>
                    <a:pt x="2533" y="3394"/>
                  </a:lnTo>
                  <a:lnTo>
                    <a:pt x="2535" y="3390"/>
                  </a:lnTo>
                  <a:lnTo>
                    <a:pt x="2539" y="3382"/>
                  </a:lnTo>
                  <a:lnTo>
                    <a:pt x="2543" y="3377"/>
                  </a:lnTo>
                  <a:lnTo>
                    <a:pt x="2549" y="3373"/>
                  </a:lnTo>
                  <a:lnTo>
                    <a:pt x="2556" y="3373"/>
                  </a:lnTo>
                  <a:lnTo>
                    <a:pt x="2564" y="3373"/>
                  </a:lnTo>
                  <a:lnTo>
                    <a:pt x="2572" y="3375"/>
                  </a:lnTo>
                  <a:lnTo>
                    <a:pt x="2576" y="3375"/>
                  </a:lnTo>
                  <a:lnTo>
                    <a:pt x="2579" y="3377"/>
                  </a:lnTo>
                  <a:lnTo>
                    <a:pt x="2579" y="3380"/>
                  </a:lnTo>
                  <a:lnTo>
                    <a:pt x="2581" y="3384"/>
                  </a:lnTo>
                  <a:lnTo>
                    <a:pt x="2581" y="3392"/>
                  </a:lnTo>
                  <a:lnTo>
                    <a:pt x="2583" y="3400"/>
                  </a:lnTo>
                  <a:lnTo>
                    <a:pt x="2587" y="3407"/>
                  </a:lnTo>
                  <a:lnTo>
                    <a:pt x="2593" y="3413"/>
                  </a:lnTo>
                  <a:lnTo>
                    <a:pt x="2599" y="3419"/>
                  </a:lnTo>
                  <a:lnTo>
                    <a:pt x="2616" y="3426"/>
                  </a:lnTo>
                  <a:lnTo>
                    <a:pt x="2635" y="3428"/>
                  </a:lnTo>
                  <a:lnTo>
                    <a:pt x="2652" y="3428"/>
                  </a:lnTo>
                  <a:lnTo>
                    <a:pt x="2658" y="3426"/>
                  </a:lnTo>
                  <a:lnTo>
                    <a:pt x="2664" y="3425"/>
                  </a:lnTo>
                  <a:lnTo>
                    <a:pt x="2668" y="3421"/>
                  </a:lnTo>
                  <a:lnTo>
                    <a:pt x="2672" y="3419"/>
                  </a:lnTo>
                  <a:lnTo>
                    <a:pt x="2675" y="3415"/>
                  </a:lnTo>
                  <a:lnTo>
                    <a:pt x="2679" y="3413"/>
                  </a:lnTo>
                  <a:lnTo>
                    <a:pt x="2683" y="3411"/>
                  </a:lnTo>
                  <a:lnTo>
                    <a:pt x="2689" y="3411"/>
                  </a:lnTo>
                  <a:lnTo>
                    <a:pt x="2698" y="3413"/>
                  </a:lnTo>
                  <a:lnTo>
                    <a:pt x="2708" y="3415"/>
                  </a:lnTo>
                  <a:lnTo>
                    <a:pt x="2716" y="3421"/>
                  </a:lnTo>
                  <a:lnTo>
                    <a:pt x="2723" y="3426"/>
                  </a:lnTo>
                  <a:lnTo>
                    <a:pt x="2731" y="3432"/>
                  </a:lnTo>
                  <a:lnTo>
                    <a:pt x="2743" y="3444"/>
                  </a:lnTo>
                  <a:lnTo>
                    <a:pt x="2748" y="3457"/>
                  </a:lnTo>
                  <a:lnTo>
                    <a:pt x="2752" y="3471"/>
                  </a:lnTo>
                  <a:lnTo>
                    <a:pt x="2752" y="3476"/>
                  </a:lnTo>
                  <a:lnTo>
                    <a:pt x="2754" y="3482"/>
                  </a:lnTo>
                  <a:lnTo>
                    <a:pt x="2756" y="3486"/>
                  </a:lnTo>
                  <a:lnTo>
                    <a:pt x="2760" y="3488"/>
                  </a:lnTo>
                  <a:lnTo>
                    <a:pt x="2766" y="3490"/>
                  </a:lnTo>
                  <a:lnTo>
                    <a:pt x="2779" y="3498"/>
                  </a:lnTo>
                  <a:lnTo>
                    <a:pt x="2789" y="3509"/>
                  </a:lnTo>
                  <a:lnTo>
                    <a:pt x="2796" y="3524"/>
                  </a:lnTo>
                  <a:lnTo>
                    <a:pt x="2798" y="3530"/>
                  </a:lnTo>
                  <a:lnTo>
                    <a:pt x="2800" y="3536"/>
                  </a:lnTo>
                  <a:lnTo>
                    <a:pt x="2804" y="3538"/>
                  </a:lnTo>
                  <a:lnTo>
                    <a:pt x="2808" y="3542"/>
                  </a:lnTo>
                  <a:lnTo>
                    <a:pt x="2814" y="3542"/>
                  </a:lnTo>
                  <a:lnTo>
                    <a:pt x="2821" y="3544"/>
                  </a:lnTo>
                  <a:lnTo>
                    <a:pt x="2829" y="3546"/>
                  </a:lnTo>
                  <a:lnTo>
                    <a:pt x="2835" y="3549"/>
                  </a:lnTo>
                  <a:lnTo>
                    <a:pt x="2841" y="3551"/>
                  </a:lnTo>
                  <a:lnTo>
                    <a:pt x="2844" y="3551"/>
                  </a:lnTo>
                  <a:lnTo>
                    <a:pt x="2850" y="3549"/>
                  </a:lnTo>
                  <a:lnTo>
                    <a:pt x="2860" y="3542"/>
                  </a:lnTo>
                  <a:lnTo>
                    <a:pt x="2871" y="3534"/>
                  </a:lnTo>
                  <a:lnTo>
                    <a:pt x="2875" y="3532"/>
                  </a:lnTo>
                  <a:lnTo>
                    <a:pt x="2879" y="3530"/>
                  </a:lnTo>
                  <a:lnTo>
                    <a:pt x="2883" y="3532"/>
                  </a:lnTo>
                  <a:lnTo>
                    <a:pt x="2885" y="3536"/>
                  </a:lnTo>
                  <a:lnTo>
                    <a:pt x="2887" y="3540"/>
                  </a:lnTo>
                  <a:lnTo>
                    <a:pt x="2892" y="3559"/>
                  </a:lnTo>
                  <a:lnTo>
                    <a:pt x="2902" y="3572"/>
                  </a:lnTo>
                  <a:lnTo>
                    <a:pt x="2917" y="3584"/>
                  </a:lnTo>
                  <a:lnTo>
                    <a:pt x="2931" y="3592"/>
                  </a:lnTo>
                  <a:lnTo>
                    <a:pt x="2944" y="3590"/>
                  </a:lnTo>
                  <a:lnTo>
                    <a:pt x="2954" y="3578"/>
                  </a:lnTo>
                  <a:lnTo>
                    <a:pt x="2965" y="3567"/>
                  </a:lnTo>
                  <a:lnTo>
                    <a:pt x="2981" y="3559"/>
                  </a:lnTo>
                  <a:lnTo>
                    <a:pt x="2996" y="3559"/>
                  </a:lnTo>
                  <a:lnTo>
                    <a:pt x="3004" y="3559"/>
                  </a:lnTo>
                  <a:lnTo>
                    <a:pt x="3012" y="3559"/>
                  </a:lnTo>
                  <a:lnTo>
                    <a:pt x="3029" y="3555"/>
                  </a:lnTo>
                  <a:lnTo>
                    <a:pt x="3040" y="3546"/>
                  </a:lnTo>
                  <a:lnTo>
                    <a:pt x="3048" y="3530"/>
                  </a:lnTo>
                  <a:lnTo>
                    <a:pt x="3050" y="3526"/>
                  </a:lnTo>
                  <a:lnTo>
                    <a:pt x="3054" y="3522"/>
                  </a:lnTo>
                  <a:lnTo>
                    <a:pt x="3058" y="3521"/>
                  </a:lnTo>
                  <a:lnTo>
                    <a:pt x="3067" y="3517"/>
                  </a:lnTo>
                  <a:lnTo>
                    <a:pt x="3075" y="3513"/>
                  </a:lnTo>
                  <a:lnTo>
                    <a:pt x="3083" y="3505"/>
                  </a:lnTo>
                  <a:lnTo>
                    <a:pt x="3092" y="3499"/>
                  </a:lnTo>
                  <a:lnTo>
                    <a:pt x="3100" y="3496"/>
                  </a:lnTo>
                  <a:lnTo>
                    <a:pt x="3110" y="3490"/>
                  </a:lnTo>
                  <a:lnTo>
                    <a:pt x="3111" y="3490"/>
                  </a:lnTo>
                  <a:lnTo>
                    <a:pt x="3113" y="3490"/>
                  </a:lnTo>
                  <a:lnTo>
                    <a:pt x="3115" y="3488"/>
                  </a:lnTo>
                  <a:lnTo>
                    <a:pt x="3127" y="3478"/>
                  </a:lnTo>
                  <a:lnTo>
                    <a:pt x="3140" y="3473"/>
                  </a:lnTo>
                  <a:lnTo>
                    <a:pt x="3154" y="3463"/>
                  </a:lnTo>
                  <a:lnTo>
                    <a:pt x="3173" y="3451"/>
                  </a:lnTo>
                  <a:lnTo>
                    <a:pt x="3196" y="3444"/>
                  </a:lnTo>
                  <a:lnTo>
                    <a:pt x="3219" y="3444"/>
                  </a:lnTo>
                  <a:lnTo>
                    <a:pt x="3223" y="3444"/>
                  </a:lnTo>
                  <a:lnTo>
                    <a:pt x="3227" y="3446"/>
                  </a:lnTo>
                  <a:lnTo>
                    <a:pt x="3230" y="3448"/>
                  </a:lnTo>
                  <a:lnTo>
                    <a:pt x="3236" y="3451"/>
                  </a:lnTo>
                  <a:lnTo>
                    <a:pt x="3240" y="3453"/>
                  </a:lnTo>
                  <a:lnTo>
                    <a:pt x="3246" y="3455"/>
                  </a:lnTo>
                  <a:lnTo>
                    <a:pt x="3252" y="3455"/>
                  </a:lnTo>
                  <a:lnTo>
                    <a:pt x="3303" y="3455"/>
                  </a:lnTo>
                  <a:lnTo>
                    <a:pt x="3311" y="3455"/>
                  </a:lnTo>
                  <a:lnTo>
                    <a:pt x="3317" y="3457"/>
                  </a:lnTo>
                  <a:lnTo>
                    <a:pt x="3323" y="3461"/>
                  </a:lnTo>
                  <a:lnTo>
                    <a:pt x="3325" y="3467"/>
                  </a:lnTo>
                  <a:lnTo>
                    <a:pt x="3327" y="3474"/>
                  </a:lnTo>
                  <a:lnTo>
                    <a:pt x="3327" y="3482"/>
                  </a:lnTo>
                  <a:lnTo>
                    <a:pt x="3330" y="3488"/>
                  </a:lnTo>
                  <a:lnTo>
                    <a:pt x="3334" y="3494"/>
                  </a:lnTo>
                  <a:lnTo>
                    <a:pt x="3340" y="3496"/>
                  </a:lnTo>
                  <a:lnTo>
                    <a:pt x="3376" y="3511"/>
                  </a:lnTo>
                  <a:lnTo>
                    <a:pt x="3382" y="3513"/>
                  </a:lnTo>
                  <a:lnTo>
                    <a:pt x="3388" y="3513"/>
                  </a:lnTo>
                  <a:lnTo>
                    <a:pt x="3392" y="3511"/>
                  </a:lnTo>
                  <a:lnTo>
                    <a:pt x="3398" y="3507"/>
                  </a:lnTo>
                  <a:lnTo>
                    <a:pt x="3401" y="3501"/>
                  </a:lnTo>
                  <a:lnTo>
                    <a:pt x="3407" y="3499"/>
                  </a:lnTo>
                  <a:lnTo>
                    <a:pt x="3413" y="3498"/>
                  </a:lnTo>
                  <a:lnTo>
                    <a:pt x="3419" y="3498"/>
                  </a:lnTo>
                  <a:lnTo>
                    <a:pt x="3424" y="3499"/>
                  </a:lnTo>
                  <a:lnTo>
                    <a:pt x="3430" y="3503"/>
                  </a:lnTo>
                  <a:lnTo>
                    <a:pt x="3436" y="3507"/>
                  </a:lnTo>
                  <a:lnTo>
                    <a:pt x="3442" y="3509"/>
                  </a:lnTo>
                  <a:lnTo>
                    <a:pt x="3448" y="3509"/>
                  </a:lnTo>
                  <a:lnTo>
                    <a:pt x="3453" y="3505"/>
                  </a:lnTo>
                  <a:lnTo>
                    <a:pt x="3459" y="3503"/>
                  </a:lnTo>
                  <a:lnTo>
                    <a:pt x="3465" y="3503"/>
                  </a:lnTo>
                  <a:lnTo>
                    <a:pt x="3471" y="3505"/>
                  </a:lnTo>
                  <a:lnTo>
                    <a:pt x="3476" y="3507"/>
                  </a:lnTo>
                  <a:lnTo>
                    <a:pt x="3484" y="3513"/>
                  </a:lnTo>
                  <a:lnTo>
                    <a:pt x="3490" y="3515"/>
                  </a:lnTo>
                  <a:lnTo>
                    <a:pt x="3496" y="3513"/>
                  </a:lnTo>
                  <a:lnTo>
                    <a:pt x="3501" y="3509"/>
                  </a:lnTo>
                  <a:lnTo>
                    <a:pt x="3507" y="3503"/>
                  </a:lnTo>
                  <a:lnTo>
                    <a:pt x="3511" y="3498"/>
                  </a:lnTo>
                  <a:lnTo>
                    <a:pt x="3515" y="3492"/>
                  </a:lnTo>
                  <a:lnTo>
                    <a:pt x="3519" y="3488"/>
                  </a:lnTo>
                  <a:lnTo>
                    <a:pt x="3524" y="3482"/>
                  </a:lnTo>
                  <a:lnTo>
                    <a:pt x="3528" y="3480"/>
                  </a:lnTo>
                  <a:lnTo>
                    <a:pt x="3530" y="3476"/>
                  </a:lnTo>
                  <a:lnTo>
                    <a:pt x="3530" y="3471"/>
                  </a:lnTo>
                  <a:lnTo>
                    <a:pt x="3530" y="3467"/>
                  </a:lnTo>
                  <a:lnTo>
                    <a:pt x="3526" y="3461"/>
                  </a:lnTo>
                  <a:lnTo>
                    <a:pt x="3501" y="3423"/>
                  </a:lnTo>
                  <a:lnTo>
                    <a:pt x="3497" y="3415"/>
                  </a:lnTo>
                  <a:lnTo>
                    <a:pt x="3496" y="3407"/>
                  </a:lnTo>
                  <a:lnTo>
                    <a:pt x="3497" y="3400"/>
                  </a:lnTo>
                  <a:lnTo>
                    <a:pt x="3501" y="3384"/>
                  </a:lnTo>
                  <a:lnTo>
                    <a:pt x="3505" y="3371"/>
                  </a:lnTo>
                  <a:lnTo>
                    <a:pt x="3515" y="3359"/>
                  </a:lnTo>
                  <a:lnTo>
                    <a:pt x="3517" y="3355"/>
                  </a:lnTo>
                  <a:lnTo>
                    <a:pt x="3519" y="3352"/>
                  </a:lnTo>
                  <a:lnTo>
                    <a:pt x="3522" y="3344"/>
                  </a:lnTo>
                  <a:lnTo>
                    <a:pt x="3528" y="3336"/>
                  </a:lnTo>
                  <a:lnTo>
                    <a:pt x="3534" y="3332"/>
                  </a:lnTo>
                  <a:lnTo>
                    <a:pt x="3540" y="3327"/>
                  </a:lnTo>
                  <a:lnTo>
                    <a:pt x="3544" y="3321"/>
                  </a:lnTo>
                  <a:lnTo>
                    <a:pt x="3547" y="3315"/>
                  </a:lnTo>
                  <a:lnTo>
                    <a:pt x="3549" y="3309"/>
                  </a:lnTo>
                  <a:lnTo>
                    <a:pt x="3553" y="3305"/>
                  </a:lnTo>
                  <a:lnTo>
                    <a:pt x="3559" y="3302"/>
                  </a:lnTo>
                  <a:lnTo>
                    <a:pt x="3563" y="3302"/>
                  </a:lnTo>
                  <a:lnTo>
                    <a:pt x="3569" y="3302"/>
                  </a:lnTo>
                  <a:lnTo>
                    <a:pt x="3574" y="3305"/>
                  </a:lnTo>
                  <a:lnTo>
                    <a:pt x="3597" y="3317"/>
                  </a:lnTo>
                  <a:lnTo>
                    <a:pt x="3622" y="3319"/>
                  </a:lnTo>
                  <a:lnTo>
                    <a:pt x="3634" y="3319"/>
                  </a:lnTo>
                  <a:lnTo>
                    <a:pt x="3643" y="3319"/>
                  </a:lnTo>
                  <a:lnTo>
                    <a:pt x="3665" y="3321"/>
                  </a:lnTo>
                  <a:lnTo>
                    <a:pt x="3684" y="3329"/>
                  </a:lnTo>
                  <a:lnTo>
                    <a:pt x="3701" y="3334"/>
                  </a:lnTo>
                  <a:lnTo>
                    <a:pt x="3720" y="3332"/>
                  </a:lnTo>
                  <a:lnTo>
                    <a:pt x="3728" y="3332"/>
                  </a:lnTo>
                  <a:lnTo>
                    <a:pt x="3736" y="3332"/>
                  </a:lnTo>
                  <a:lnTo>
                    <a:pt x="3741" y="3336"/>
                  </a:lnTo>
                  <a:lnTo>
                    <a:pt x="3745" y="3342"/>
                  </a:lnTo>
                  <a:lnTo>
                    <a:pt x="3749" y="3350"/>
                  </a:lnTo>
                  <a:lnTo>
                    <a:pt x="3764" y="3398"/>
                  </a:lnTo>
                  <a:lnTo>
                    <a:pt x="3766" y="3401"/>
                  </a:lnTo>
                  <a:lnTo>
                    <a:pt x="3770" y="3405"/>
                  </a:lnTo>
                  <a:lnTo>
                    <a:pt x="3774" y="3409"/>
                  </a:lnTo>
                  <a:lnTo>
                    <a:pt x="3780" y="3411"/>
                  </a:lnTo>
                  <a:lnTo>
                    <a:pt x="3832" y="3428"/>
                  </a:lnTo>
                  <a:lnTo>
                    <a:pt x="3839" y="3428"/>
                  </a:lnTo>
                  <a:lnTo>
                    <a:pt x="3847" y="3428"/>
                  </a:lnTo>
                  <a:lnTo>
                    <a:pt x="3855" y="3425"/>
                  </a:lnTo>
                  <a:lnTo>
                    <a:pt x="3874" y="3413"/>
                  </a:lnTo>
                  <a:lnTo>
                    <a:pt x="3891" y="3400"/>
                  </a:lnTo>
                  <a:lnTo>
                    <a:pt x="3907" y="3392"/>
                  </a:lnTo>
                  <a:lnTo>
                    <a:pt x="3924" y="3386"/>
                  </a:lnTo>
                  <a:lnTo>
                    <a:pt x="3953" y="3380"/>
                  </a:lnTo>
                  <a:lnTo>
                    <a:pt x="3981" y="3382"/>
                  </a:lnTo>
                  <a:lnTo>
                    <a:pt x="3985" y="3382"/>
                  </a:lnTo>
                  <a:lnTo>
                    <a:pt x="3991" y="3380"/>
                  </a:lnTo>
                  <a:lnTo>
                    <a:pt x="3995" y="3378"/>
                  </a:lnTo>
                  <a:lnTo>
                    <a:pt x="4008" y="3375"/>
                  </a:lnTo>
                  <a:lnTo>
                    <a:pt x="4024" y="3377"/>
                  </a:lnTo>
                  <a:lnTo>
                    <a:pt x="4035" y="3388"/>
                  </a:lnTo>
                  <a:lnTo>
                    <a:pt x="4045" y="3398"/>
                  </a:lnTo>
                  <a:lnTo>
                    <a:pt x="4054" y="3400"/>
                  </a:lnTo>
                  <a:lnTo>
                    <a:pt x="4066" y="3396"/>
                  </a:lnTo>
                  <a:lnTo>
                    <a:pt x="4074" y="3394"/>
                  </a:lnTo>
                  <a:lnTo>
                    <a:pt x="4079" y="3392"/>
                  </a:lnTo>
                  <a:lnTo>
                    <a:pt x="4085" y="3392"/>
                  </a:lnTo>
                  <a:lnTo>
                    <a:pt x="4089" y="3392"/>
                  </a:lnTo>
                  <a:lnTo>
                    <a:pt x="4091" y="3396"/>
                  </a:lnTo>
                  <a:lnTo>
                    <a:pt x="4093" y="3401"/>
                  </a:lnTo>
                  <a:lnTo>
                    <a:pt x="4097" y="3407"/>
                  </a:lnTo>
                  <a:lnTo>
                    <a:pt x="4101" y="3413"/>
                  </a:lnTo>
                  <a:lnTo>
                    <a:pt x="4104" y="3417"/>
                  </a:lnTo>
                  <a:lnTo>
                    <a:pt x="4110" y="3421"/>
                  </a:lnTo>
                  <a:lnTo>
                    <a:pt x="4116" y="3423"/>
                  </a:lnTo>
                  <a:lnTo>
                    <a:pt x="4120" y="3426"/>
                  </a:lnTo>
                  <a:lnTo>
                    <a:pt x="4131" y="3432"/>
                  </a:lnTo>
                  <a:lnTo>
                    <a:pt x="4143" y="3432"/>
                  </a:lnTo>
                  <a:lnTo>
                    <a:pt x="4154" y="3426"/>
                  </a:lnTo>
                  <a:lnTo>
                    <a:pt x="4160" y="3423"/>
                  </a:lnTo>
                  <a:lnTo>
                    <a:pt x="4168" y="3421"/>
                  </a:lnTo>
                  <a:lnTo>
                    <a:pt x="4174" y="3419"/>
                  </a:lnTo>
                  <a:lnTo>
                    <a:pt x="4181" y="3421"/>
                  </a:lnTo>
                  <a:lnTo>
                    <a:pt x="4202" y="3423"/>
                  </a:lnTo>
                  <a:lnTo>
                    <a:pt x="4222" y="3419"/>
                  </a:lnTo>
                  <a:lnTo>
                    <a:pt x="4239" y="3413"/>
                  </a:lnTo>
                  <a:lnTo>
                    <a:pt x="4256" y="3409"/>
                  </a:lnTo>
                  <a:lnTo>
                    <a:pt x="4260" y="3409"/>
                  </a:lnTo>
                  <a:lnTo>
                    <a:pt x="4266" y="3405"/>
                  </a:lnTo>
                  <a:lnTo>
                    <a:pt x="4268" y="3401"/>
                  </a:lnTo>
                  <a:lnTo>
                    <a:pt x="4281" y="3388"/>
                  </a:lnTo>
                  <a:lnTo>
                    <a:pt x="4296" y="3377"/>
                  </a:lnTo>
                  <a:lnTo>
                    <a:pt x="4314" y="3365"/>
                  </a:lnTo>
                  <a:lnTo>
                    <a:pt x="4333" y="3353"/>
                  </a:lnTo>
                  <a:lnTo>
                    <a:pt x="4356" y="3348"/>
                  </a:lnTo>
                  <a:lnTo>
                    <a:pt x="4362" y="3346"/>
                  </a:lnTo>
                  <a:lnTo>
                    <a:pt x="4364" y="3344"/>
                  </a:lnTo>
                  <a:lnTo>
                    <a:pt x="4367" y="3340"/>
                  </a:lnTo>
                  <a:lnTo>
                    <a:pt x="4369" y="3334"/>
                  </a:lnTo>
                  <a:lnTo>
                    <a:pt x="4371" y="3327"/>
                  </a:lnTo>
                  <a:lnTo>
                    <a:pt x="4373" y="3319"/>
                  </a:lnTo>
                  <a:lnTo>
                    <a:pt x="4375" y="3313"/>
                  </a:lnTo>
                  <a:lnTo>
                    <a:pt x="4377" y="3307"/>
                  </a:lnTo>
                  <a:lnTo>
                    <a:pt x="4379" y="3304"/>
                  </a:lnTo>
                  <a:lnTo>
                    <a:pt x="4417" y="3259"/>
                  </a:lnTo>
                  <a:lnTo>
                    <a:pt x="4421" y="3256"/>
                  </a:lnTo>
                  <a:lnTo>
                    <a:pt x="4427" y="3254"/>
                  </a:lnTo>
                  <a:lnTo>
                    <a:pt x="4433" y="3254"/>
                  </a:lnTo>
                  <a:lnTo>
                    <a:pt x="4469" y="3254"/>
                  </a:lnTo>
                  <a:lnTo>
                    <a:pt x="4473" y="3254"/>
                  </a:lnTo>
                  <a:lnTo>
                    <a:pt x="4475" y="3254"/>
                  </a:lnTo>
                  <a:lnTo>
                    <a:pt x="4481" y="3257"/>
                  </a:lnTo>
                  <a:lnTo>
                    <a:pt x="4487" y="3259"/>
                  </a:lnTo>
                  <a:lnTo>
                    <a:pt x="4492" y="3257"/>
                  </a:lnTo>
                  <a:lnTo>
                    <a:pt x="4498" y="3256"/>
                  </a:lnTo>
                  <a:lnTo>
                    <a:pt x="4506" y="3252"/>
                  </a:lnTo>
                  <a:lnTo>
                    <a:pt x="4544" y="3232"/>
                  </a:lnTo>
                  <a:lnTo>
                    <a:pt x="4563" y="3242"/>
                  </a:lnTo>
                  <a:lnTo>
                    <a:pt x="4581" y="3244"/>
                  </a:lnTo>
                  <a:lnTo>
                    <a:pt x="4600" y="3244"/>
                  </a:lnTo>
                  <a:lnTo>
                    <a:pt x="4619" y="3244"/>
                  </a:lnTo>
                  <a:lnTo>
                    <a:pt x="4627" y="3242"/>
                  </a:lnTo>
                  <a:lnTo>
                    <a:pt x="4633" y="3238"/>
                  </a:lnTo>
                  <a:lnTo>
                    <a:pt x="4638" y="3234"/>
                  </a:lnTo>
                  <a:lnTo>
                    <a:pt x="4644" y="3227"/>
                  </a:lnTo>
                  <a:lnTo>
                    <a:pt x="4646" y="3219"/>
                  </a:lnTo>
                  <a:lnTo>
                    <a:pt x="4656" y="3200"/>
                  </a:lnTo>
                  <a:lnTo>
                    <a:pt x="4673" y="3184"/>
                  </a:lnTo>
                  <a:lnTo>
                    <a:pt x="4681" y="3177"/>
                  </a:lnTo>
                  <a:lnTo>
                    <a:pt x="4688" y="3171"/>
                  </a:lnTo>
                  <a:lnTo>
                    <a:pt x="4682" y="3161"/>
                  </a:lnTo>
                  <a:lnTo>
                    <a:pt x="4677" y="3154"/>
                  </a:lnTo>
                  <a:lnTo>
                    <a:pt x="4673" y="3148"/>
                  </a:lnTo>
                  <a:lnTo>
                    <a:pt x="4669" y="3142"/>
                  </a:lnTo>
                  <a:lnTo>
                    <a:pt x="4669" y="3135"/>
                  </a:lnTo>
                  <a:lnTo>
                    <a:pt x="4669" y="3129"/>
                  </a:lnTo>
                  <a:lnTo>
                    <a:pt x="4671" y="3111"/>
                  </a:lnTo>
                  <a:lnTo>
                    <a:pt x="4669" y="3094"/>
                  </a:lnTo>
                  <a:lnTo>
                    <a:pt x="4669" y="3044"/>
                  </a:lnTo>
                  <a:lnTo>
                    <a:pt x="4671" y="3029"/>
                  </a:lnTo>
                  <a:lnTo>
                    <a:pt x="4677" y="3012"/>
                  </a:lnTo>
                  <a:lnTo>
                    <a:pt x="4681" y="2998"/>
                  </a:lnTo>
                  <a:lnTo>
                    <a:pt x="4681" y="2985"/>
                  </a:lnTo>
                  <a:lnTo>
                    <a:pt x="4675" y="2969"/>
                  </a:lnTo>
                  <a:lnTo>
                    <a:pt x="4673" y="2966"/>
                  </a:lnTo>
                  <a:lnTo>
                    <a:pt x="4673" y="2960"/>
                  </a:lnTo>
                  <a:lnTo>
                    <a:pt x="4671" y="2954"/>
                  </a:lnTo>
                  <a:lnTo>
                    <a:pt x="4665" y="2954"/>
                  </a:lnTo>
                  <a:lnTo>
                    <a:pt x="4661" y="2954"/>
                  </a:lnTo>
                  <a:lnTo>
                    <a:pt x="4657" y="2956"/>
                  </a:lnTo>
                  <a:lnTo>
                    <a:pt x="4654" y="2960"/>
                  </a:lnTo>
                  <a:lnTo>
                    <a:pt x="4650" y="2964"/>
                  </a:lnTo>
                  <a:lnTo>
                    <a:pt x="4644" y="2966"/>
                  </a:lnTo>
                  <a:lnTo>
                    <a:pt x="4638" y="2967"/>
                  </a:lnTo>
                  <a:lnTo>
                    <a:pt x="4633" y="2966"/>
                  </a:lnTo>
                  <a:lnTo>
                    <a:pt x="4629" y="2964"/>
                  </a:lnTo>
                  <a:lnTo>
                    <a:pt x="4625" y="2962"/>
                  </a:lnTo>
                  <a:lnTo>
                    <a:pt x="4625" y="2958"/>
                  </a:lnTo>
                  <a:lnTo>
                    <a:pt x="4623" y="2954"/>
                  </a:lnTo>
                  <a:lnTo>
                    <a:pt x="4625" y="2942"/>
                  </a:lnTo>
                  <a:lnTo>
                    <a:pt x="4627" y="2933"/>
                  </a:lnTo>
                  <a:lnTo>
                    <a:pt x="4631" y="2916"/>
                  </a:lnTo>
                  <a:lnTo>
                    <a:pt x="4636" y="2898"/>
                  </a:lnTo>
                  <a:lnTo>
                    <a:pt x="4638" y="2891"/>
                  </a:lnTo>
                  <a:lnTo>
                    <a:pt x="4640" y="2883"/>
                  </a:lnTo>
                  <a:lnTo>
                    <a:pt x="4644" y="2877"/>
                  </a:lnTo>
                  <a:lnTo>
                    <a:pt x="4650" y="2873"/>
                  </a:lnTo>
                  <a:lnTo>
                    <a:pt x="4656" y="2868"/>
                  </a:lnTo>
                  <a:lnTo>
                    <a:pt x="4694" y="2839"/>
                  </a:lnTo>
                  <a:lnTo>
                    <a:pt x="4704" y="2833"/>
                  </a:lnTo>
                  <a:lnTo>
                    <a:pt x="4713" y="2825"/>
                  </a:lnTo>
                  <a:lnTo>
                    <a:pt x="4725" y="2820"/>
                  </a:lnTo>
                  <a:lnTo>
                    <a:pt x="4732" y="2816"/>
                  </a:lnTo>
                  <a:lnTo>
                    <a:pt x="4740" y="2810"/>
                  </a:lnTo>
                  <a:lnTo>
                    <a:pt x="4746" y="2802"/>
                  </a:lnTo>
                  <a:lnTo>
                    <a:pt x="4754" y="2796"/>
                  </a:lnTo>
                  <a:lnTo>
                    <a:pt x="4759" y="2791"/>
                  </a:lnTo>
                  <a:lnTo>
                    <a:pt x="4765" y="2787"/>
                  </a:lnTo>
                  <a:lnTo>
                    <a:pt x="4773" y="2785"/>
                  </a:lnTo>
                  <a:lnTo>
                    <a:pt x="4780" y="2785"/>
                  </a:lnTo>
                  <a:lnTo>
                    <a:pt x="4823" y="2796"/>
                  </a:lnTo>
                  <a:lnTo>
                    <a:pt x="4828" y="2793"/>
                  </a:lnTo>
                  <a:lnTo>
                    <a:pt x="4836" y="2789"/>
                  </a:lnTo>
                  <a:lnTo>
                    <a:pt x="4844" y="2785"/>
                  </a:lnTo>
                  <a:lnTo>
                    <a:pt x="4851" y="2781"/>
                  </a:lnTo>
                  <a:lnTo>
                    <a:pt x="4867" y="2779"/>
                  </a:lnTo>
                  <a:lnTo>
                    <a:pt x="4882" y="2777"/>
                  </a:lnTo>
                  <a:lnTo>
                    <a:pt x="4898" y="2783"/>
                  </a:lnTo>
                  <a:lnTo>
                    <a:pt x="4903" y="2787"/>
                  </a:lnTo>
                  <a:lnTo>
                    <a:pt x="4911" y="2789"/>
                  </a:lnTo>
                  <a:lnTo>
                    <a:pt x="4917" y="2791"/>
                  </a:lnTo>
                  <a:lnTo>
                    <a:pt x="4924" y="2795"/>
                  </a:lnTo>
                  <a:lnTo>
                    <a:pt x="4928" y="2796"/>
                  </a:lnTo>
                  <a:lnTo>
                    <a:pt x="4932" y="2798"/>
                  </a:lnTo>
                  <a:lnTo>
                    <a:pt x="4947" y="2814"/>
                  </a:lnTo>
                  <a:lnTo>
                    <a:pt x="4965" y="2825"/>
                  </a:lnTo>
                  <a:lnTo>
                    <a:pt x="4982" y="2841"/>
                  </a:lnTo>
                  <a:lnTo>
                    <a:pt x="4999" y="2856"/>
                  </a:lnTo>
                  <a:lnTo>
                    <a:pt x="5022" y="2873"/>
                  </a:lnTo>
                  <a:lnTo>
                    <a:pt x="5044" y="2894"/>
                  </a:lnTo>
                  <a:lnTo>
                    <a:pt x="5049" y="2900"/>
                  </a:lnTo>
                  <a:lnTo>
                    <a:pt x="5057" y="2904"/>
                  </a:lnTo>
                  <a:lnTo>
                    <a:pt x="5063" y="2908"/>
                  </a:lnTo>
                  <a:lnTo>
                    <a:pt x="5068" y="2914"/>
                  </a:lnTo>
                  <a:lnTo>
                    <a:pt x="5078" y="2921"/>
                  </a:lnTo>
                  <a:lnTo>
                    <a:pt x="5086" y="2929"/>
                  </a:lnTo>
                  <a:lnTo>
                    <a:pt x="5090" y="2935"/>
                  </a:lnTo>
                  <a:lnTo>
                    <a:pt x="5093" y="2939"/>
                  </a:lnTo>
                  <a:lnTo>
                    <a:pt x="5099" y="2942"/>
                  </a:lnTo>
                  <a:lnTo>
                    <a:pt x="5105" y="2946"/>
                  </a:lnTo>
                  <a:lnTo>
                    <a:pt x="5109" y="2948"/>
                  </a:lnTo>
                  <a:lnTo>
                    <a:pt x="5113" y="2950"/>
                  </a:lnTo>
                  <a:lnTo>
                    <a:pt x="5115" y="2956"/>
                  </a:lnTo>
                  <a:lnTo>
                    <a:pt x="5120" y="2967"/>
                  </a:lnTo>
                  <a:lnTo>
                    <a:pt x="5132" y="2975"/>
                  </a:lnTo>
                  <a:lnTo>
                    <a:pt x="5143" y="2979"/>
                  </a:lnTo>
                  <a:lnTo>
                    <a:pt x="5157" y="2977"/>
                  </a:lnTo>
                  <a:lnTo>
                    <a:pt x="5166" y="2967"/>
                  </a:lnTo>
                  <a:lnTo>
                    <a:pt x="5170" y="2964"/>
                  </a:lnTo>
                  <a:lnTo>
                    <a:pt x="5174" y="2960"/>
                  </a:lnTo>
                  <a:lnTo>
                    <a:pt x="5180" y="2956"/>
                  </a:lnTo>
                  <a:lnTo>
                    <a:pt x="5186" y="2954"/>
                  </a:lnTo>
                  <a:lnTo>
                    <a:pt x="5197" y="2956"/>
                  </a:lnTo>
                  <a:lnTo>
                    <a:pt x="5209" y="2956"/>
                  </a:lnTo>
                  <a:lnTo>
                    <a:pt x="5236" y="2944"/>
                  </a:lnTo>
                  <a:lnTo>
                    <a:pt x="5241" y="2942"/>
                  </a:lnTo>
                  <a:lnTo>
                    <a:pt x="5247" y="2942"/>
                  </a:lnTo>
                  <a:lnTo>
                    <a:pt x="5253" y="2944"/>
                  </a:lnTo>
                  <a:lnTo>
                    <a:pt x="5259" y="2948"/>
                  </a:lnTo>
                  <a:lnTo>
                    <a:pt x="5282" y="2964"/>
                  </a:lnTo>
                  <a:lnTo>
                    <a:pt x="5287" y="2966"/>
                  </a:lnTo>
                  <a:lnTo>
                    <a:pt x="5291" y="2967"/>
                  </a:lnTo>
                  <a:lnTo>
                    <a:pt x="5295" y="2967"/>
                  </a:lnTo>
                  <a:lnTo>
                    <a:pt x="5299" y="2964"/>
                  </a:lnTo>
                  <a:lnTo>
                    <a:pt x="5303" y="2960"/>
                  </a:lnTo>
                  <a:lnTo>
                    <a:pt x="5309" y="2954"/>
                  </a:lnTo>
                  <a:lnTo>
                    <a:pt x="5314" y="2952"/>
                  </a:lnTo>
                  <a:lnTo>
                    <a:pt x="5322" y="2952"/>
                  </a:lnTo>
                  <a:lnTo>
                    <a:pt x="5328" y="2956"/>
                  </a:lnTo>
                  <a:lnTo>
                    <a:pt x="5334" y="2962"/>
                  </a:lnTo>
                  <a:lnTo>
                    <a:pt x="5347" y="2983"/>
                  </a:lnTo>
                  <a:lnTo>
                    <a:pt x="5349" y="2985"/>
                  </a:lnTo>
                  <a:lnTo>
                    <a:pt x="5351" y="2985"/>
                  </a:lnTo>
                  <a:lnTo>
                    <a:pt x="5353" y="2987"/>
                  </a:lnTo>
                  <a:lnTo>
                    <a:pt x="5359" y="2987"/>
                  </a:lnTo>
                  <a:lnTo>
                    <a:pt x="5362" y="2989"/>
                  </a:lnTo>
                  <a:lnTo>
                    <a:pt x="5364" y="2992"/>
                  </a:lnTo>
                  <a:lnTo>
                    <a:pt x="5368" y="2996"/>
                  </a:lnTo>
                  <a:lnTo>
                    <a:pt x="5370" y="3000"/>
                  </a:lnTo>
                  <a:lnTo>
                    <a:pt x="5372" y="3004"/>
                  </a:lnTo>
                  <a:lnTo>
                    <a:pt x="5374" y="3010"/>
                  </a:lnTo>
                  <a:lnTo>
                    <a:pt x="5378" y="3015"/>
                  </a:lnTo>
                  <a:lnTo>
                    <a:pt x="5383" y="3019"/>
                  </a:lnTo>
                  <a:lnTo>
                    <a:pt x="5387" y="3021"/>
                  </a:lnTo>
                  <a:lnTo>
                    <a:pt x="5389" y="3021"/>
                  </a:lnTo>
                  <a:lnTo>
                    <a:pt x="5393" y="3019"/>
                  </a:lnTo>
                  <a:lnTo>
                    <a:pt x="5399" y="3015"/>
                  </a:lnTo>
                  <a:lnTo>
                    <a:pt x="5447" y="2985"/>
                  </a:lnTo>
                  <a:lnTo>
                    <a:pt x="5453" y="2979"/>
                  </a:lnTo>
                  <a:lnTo>
                    <a:pt x="5456" y="2975"/>
                  </a:lnTo>
                  <a:lnTo>
                    <a:pt x="5458" y="2969"/>
                  </a:lnTo>
                  <a:lnTo>
                    <a:pt x="5460" y="2962"/>
                  </a:lnTo>
                  <a:lnTo>
                    <a:pt x="5460" y="2956"/>
                  </a:lnTo>
                  <a:lnTo>
                    <a:pt x="5464" y="2937"/>
                  </a:lnTo>
                  <a:lnTo>
                    <a:pt x="5476" y="2921"/>
                  </a:lnTo>
                  <a:lnTo>
                    <a:pt x="5479" y="2917"/>
                  </a:lnTo>
                  <a:lnTo>
                    <a:pt x="5483" y="2916"/>
                  </a:lnTo>
                  <a:lnTo>
                    <a:pt x="5485" y="2912"/>
                  </a:lnTo>
                  <a:lnTo>
                    <a:pt x="5489" y="2908"/>
                  </a:lnTo>
                  <a:lnTo>
                    <a:pt x="5489" y="2902"/>
                  </a:lnTo>
                  <a:lnTo>
                    <a:pt x="5489" y="2896"/>
                  </a:lnTo>
                  <a:lnTo>
                    <a:pt x="5489" y="2894"/>
                  </a:lnTo>
                  <a:lnTo>
                    <a:pt x="5491" y="2893"/>
                  </a:lnTo>
                  <a:lnTo>
                    <a:pt x="5526" y="2854"/>
                  </a:lnTo>
                  <a:lnTo>
                    <a:pt x="5529" y="2852"/>
                  </a:lnTo>
                  <a:lnTo>
                    <a:pt x="5531" y="2850"/>
                  </a:lnTo>
                  <a:lnTo>
                    <a:pt x="5535" y="2848"/>
                  </a:lnTo>
                  <a:lnTo>
                    <a:pt x="5543" y="2856"/>
                  </a:lnTo>
                  <a:lnTo>
                    <a:pt x="5551" y="2862"/>
                  </a:lnTo>
                  <a:lnTo>
                    <a:pt x="5556" y="2869"/>
                  </a:lnTo>
                  <a:lnTo>
                    <a:pt x="5560" y="2879"/>
                  </a:lnTo>
                  <a:lnTo>
                    <a:pt x="5562" y="2883"/>
                  </a:lnTo>
                  <a:lnTo>
                    <a:pt x="5564" y="2887"/>
                  </a:lnTo>
                  <a:lnTo>
                    <a:pt x="5568" y="2889"/>
                  </a:lnTo>
                  <a:lnTo>
                    <a:pt x="5572" y="2893"/>
                  </a:lnTo>
                  <a:lnTo>
                    <a:pt x="5576" y="2893"/>
                  </a:lnTo>
                  <a:lnTo>
                    <a:pt x="5581" y="2894"/>
                  </a:lnTo>
                  <a:lnTo>
                    <a:pt x="5585" y="2896"/>
                  </a:lnTo>
                  <a:lnTo>
                    <a:pt x="5587" y="2900"/>
                  </a:lnTo>
                  <a:lnTo>
                    <a:pt x="5589" y="2904"/>
                  </a:lnTo>
                  <a:lnTo>
                    <a:pt x="5589" y="2910"/>
                  </a:lnTo>
                  <a:lnTo>
                    <a:pt x="5589" y="2921"/>
                  </a:lnTo>
                  <a:lnTo>
                    <a:pt x="5587" y="2935"/>
                  </a:lnTo>
                  <a:lnTo>
                    <a:pt x="5585" y="2939"/>
                  </a:lnTo>
                  <a:lnTo>
                    <a:pt x="5585" y="2944"/>
                  </a:lnTo>
                  <a:lnTo>
                    <a:pt x="5585" y="2948"/>
                  </a:lnTo>
                  <a:lnTo>
                    <a:pt x="5589" y="2954"/>
                  </a:lnTo>
                  <a:lnTo>
                    <a:pt x="5591" y="2958"/>
                  </a:lnTo>
                  <a:lnTo>
                    <a:pt x="5591" y="2962"/>
                  </a:lnTo>
                  <a:lnTo>
                    <a:pt x="5593" y="2966"/>
                  </a:lnTo>
                  <a:lnTo>
                    <a:pt x="5599" y="2994"/>
                  </a:lnTo>
                  <a:lnTo>
                    <a:pt x="5612" y="3021"/>
                  </a:lnTo>
                  <a:lnTo>
                    <a:pt x="5620" y="3037"/>
                  </a:lnTo>
                  <a:lnTo>
                    <a:pt x="5622" y="3054"/>
                  </a:lnTo>
                  <a:lnTo>
                    <a:pt x="5622" y="3071"/>
                  </a:lnTo>
                  <a:lnTo>
                    <a:pt x="5627" y="3087"/>
                  </a:lnTo>
                  <a:lnTo>
                    <a:pt x="5629" y="3094"/>
                  </a:lnTo>
                  <a:lnTo>
                    <a:pt x="5629" y="3104"/>
                  </a:lnTo>
                  <a:lnTo>
                    <a:pt x="5627" y="3111"/>
                  </a:lnTo>
                  <a:lnTo>
                    <a:pt x="5625" y="3117"/>
                  </a:lnTo>
                  <a:lnTo>
                    <a:pt x="5625" y="3125"/>
                  </a:lnTo>
                  <a:lnTo>
                    <a:pt x="5627" y="3131"/>
                  </a:lnTo>
                  <a:lnTo>
                    <a:pt x="5631" y="3136"/>
                  </a:lnTo>
                  <a:lnTo>
                    <a:pt x="5637" y="3148"/>
                  </a:lnTo>
                  <a:lnTo>
                    <a:pt x="5635" y="3159"/>
                  </a:lnTo>
                  <a:lnTo>
                    <a:pt x="5627" y="3167"/>
                  </a:lnTo>
                  <a:lnTo>
                    <a:pt x="5616" y="3171"/>
                  </a:lnTo>
                  <a:lnTo>
                    <a:pt x="5606" y="3173"/>
                  </a:lnTo>
                  <a:lnTo>
                    <a:pt x="5581" y="3173"/>
                  </a:lnTo>
                  <a:lnTo>
                    <a:pt x="5574" y="3173"/>
                  </a:lnTo>
                  <a:lnTo>
                    <a:pt x="5568" y="3175"/>
                  </a:lnTo>
                  <a:lnTo>
                    <a:pt x="5564" y="3179"/>
                  </a:lnTo>
                  <a:lnTo>
                    <a:pt x="5562" y="3183"/>
                  </a:lnTo>
                  <a:lnTo>
                    <a:pt x="5560" y="3188"/>
                  </a:lnTo>
                  <a:lnTo>
                    <a:pt x="5562" y="3196"/>
                  </a:lnTo>
                  <a:lnTo>
                    <a:pt x="5562" y="3204"/>
                  </a:lnTo>
                  <a:lnTo>
                    <a:pt x="5562" y="3209"/>
                  </a:lnTo>
                  <a:lnTo>
                    <a:pt x="5560" y="3215"/>
                  </a:lnTo>
                  <a:lnTo>
                    <a:pt x="5556" y="3221"/>
                  </a:lnTo>
                  <a:lnTo>
                    <a:pt x="5551" y="3225"/>
                  </a:lnTo>
                  <a:lnTo>
                    <a:pt x="5549" y="3227"/>
                  </a:lnTo>
                  <a:lnTo>
                    <a:pt x="5547" y="3229"/>
                  </a:lnTo>
                  <a:lnTo>
                    <a:pt x="5543" y="3232"/>
                  </a:lnTo>
                  <a:lnTo>
                    <a:pt x="5541" y="3236"/>
                  </a:lnTo>
                  <a:lnTo>
                    <a:pt x="5541" y="3240"/>
                  </a:lnTo>
                  <a:lnTo>
                    <a:pt x="5545" y="3242"/>
                  </a:lnTo>
                  <a:lnTo>
                    <a:pt x="5549" y="3246"/>
                  </a:lnTo>
                  <a:lnTo>
                    <a:pt x="5560" y="3252"/>
                  </a:lnTo>
                  <a:lnTo>
                    <a:pt x="5576" y="3261"/>
                  </a:lnTo>
                  <a:lnTo>
                    <a:pt x="5587" y="3273"/>
                  </a:lnTo>
                  <a:lnTo>
                    <a:pt x="5597" y="3286"/>
                  </a:lnTo>
                  <a:lnTo>
                    <a:pt x="5616" y="3319"/>
                  </a:lnTo>
                  <a:lnTo>
                    <a:pt x="5635" y="3355"/>
                  </a:lnTo>
                  <a:lnTo>
                    <a:pt x="5637" y="3357"/>
                  </a:lnTo>
                  <a:lnTo>
                    <a:pt x="5637" y="3359"/>
                  </a:lnTo>
                  <a:lnTo>
                    <a:pt x="5639" y="3359"/>
                  </a:lnTo>
                  <a:lnTo>
                    <a:pt x="5643" y="3361"/>
                  </a:lnTo>
                  <a:lnTo>
                    <a:pt x="5647" y="3363"/>
                  </a:lnTo>
                  <a:lnTo>
                    <a:pt x="5649" y="3359"/>
                  </a:lnTo>
                  <a:lnTo>
                    <a:pt x="5649" y="3355"/>
                  </a:lnTo>
                  <a:lnTo>
                    <a:pt x="5649" y="3348"/>
                  </a:lnTo>
                  <a:lnTo>
                    <a:pt x="5649" y="3340"/>
                  </a:lnTo>
                  <a:lnTo>
                    <a:pt x="5650" y="3334"/>
                  </a:lnTo>
                  <a:lnTo>
                    <a:pt x="5656" y="3327"/>
                  </a:lnTo>
                  <a:lnTo>
                    <a:pt x="5658" y="3325"/>
                  </a:lnTo>
                  <a:lnTo>
                    <a:pt x="5662" y="3323"/>
                  </a:lnTo>
                  <a:lnTo>
                    <a:pt x="5664" y="3323"/>
                  </a:lnTo>
                  <a:lnTo>
                    <a:pt x="5670" y="3321"/>
                  </a:lnTo>
                  <a:lnTo>
                    <a:pt x="5677" y="3319"/>
                  </a:lnTo>
                  <a:lnTo>
                    <a:pt x="5683" y="3315"/>
                  </a:lnTo>
                  <a:lnTo>
                    <a:pt x="5687" y="3313"/>
                  </a:lnTo>
                  <a:lnTo>
                    <a:pt x="5691" y="3313"/>
                  </a:lnTo>
                  <a:lnTo>
                    <a:pt x="5697" y="3315"/>
                  </a:lnTo>
                  <a:lnTo>
                    <a:pt x="5700" y="3319"/>
                  </a:lnTo>
                  <a:lnTo>
                    <a:pt x="5704" y="3323"/>
                  </a:lnTo>
                  <a:lnTo>
                    <a:pt x="5708" y="3327"/>
                  </a:lnTo>
                  <a:lnTo>
                    <a:pt x="5712" y="3327"/>
                  </a:lnTo>
                  <a:lnTo>
                    <a:pt x="5718" y="3327"/>
                  </a:lnTo>
                  <a:lnTo>
                    <a:pt x="5723" y="3323"/>
                  </a:lnTo>
                  <a:lnTo>
                    <a:pt x="5729" y="3319"/>
                  </a:lnTo>
                  <a:lnTo>
                    <a:pt x="5737" y="3317"/>
                  </a:lnTo>
                  <a:lnTo>
                    <a:pt x="5745" y="3315"/>
                  </a:lnTo>
                  <a:lnTo>
                    <a:pt x="5752" y="3313"/>
                  </a:lnTo>
                  <a:lnTo>
                    <a:pt x="5756" y="3311"/>
                  </a:lnTo>
                  <a:lnTo>
                    <a:pt x="5760" y="3307"/>
                  </a:lnTo>
                  <a:lnTo>
                    <a:pt x="5771" y="3292"/>
                  </a:lnTo>
                  <a:lnTo>
                    <a:pt x="5781" y="3277"/>
                  </a:lnTo>
                  <a:lnTo>
                    <a:pt x="5787" y="3259"/>
                  </a:lnTo>
                  <a:lnTo>
                    <a:pt x="5789" y="3256"/>
                  </a:lnTo>
                  <a:lnTo>
                    <a:pt x="5791" y="3254"/>
                  </a:lnTo>
                  <a:lnTo>
                    <a:pt x="5802" y="3236"/>
                  </a:lnTo>
                  <a:lnTo>
                    <a:pt x="5808" y="3217"/>
                  </a:lnTo>
                  <a:lnTo>
                    <a:pt x="5812" y="3198"/>
                  </a:lnTo>
                  <a:lnTo>
                    <a:pt x="5814" y="3179"/>
                  </a:lnTo>
                  <a:lnTo>
                    <a:pt x="5816" y="3161"/>
                  </a:lnTo>
                  <a:lnTo>
                    <a:pt x="5814" y="3140"/>
                  </a:lnTo>
                  <a:lnTo>
                    <a:pt x="5812" y="3121"/>
                  </a:lnTo>
                  <a:lnTo>
                    <a:pt x="5810" y="3098"/>
                  </a:lnTo>
                  <a:lnTo>
                    <a:pt x="5812" y="3075"/>
                  </a:lnTo>
                  <a:lnTo>
                    <a:pt x="5816" y="3048"/>
                  </a:lnTo>
                  <a:lnTo>
                    <a:pt x="5814" y="3021"/>
                  </a:lnTo>
                  <a:lnTo>
                    <a:pt x="5812" y="2992"/>
                  </a:lnTo>
                  <a:lnTo>
                    <a:pt x="5814" y="2962"/>
                  </a:lnTo>
                  <a:lnTo>
                    <a:pt x="5816" y="2956"/>
                  </a:lnTo>
                  <a:lnTo>
                    <a:pt x="5816" y="2948"/>
                  </a:lnTo>
                  <a:lnTo>
                    <a:pt x="5819" y="2898"/>
                  </a:lnTo>
                  <a:lnTo>
                    <a:pt x="5819" y="2891"/>
                  </a:lnTo>
                  <a:lnTo>
                    <a:pt x="5818" y="2883"/>
                  </a:lnTo>
                  <a:lnTo>
                    <a:pt x="5812" y="2860"/>
                  </a:lnTo>
                  <a:lnTo>
                    <a:pt x="5804" y="2837"/>
                  </a:lnTo>
                  <a:lnTo>
                    <a:pt x="5800" y="2831"/>
                  </a:lnTo>
                  <a:lnTo>
                    <a:pt x="5800" y="2825"/>
                  </a:lnTo>
                  <a:lnTo>
                    <a:pt x="5798" y="2818"/>
                  </a:lnTo>
                  <a:lnTo>
                    <a:pt x="5798" y="2812"/>
                  </a:lnTo>
                  <a:lnTo>
                    <a:pt x="5791" y="2764"/>
                  </a:lnTo>
                  <a:lnTo>
                    <a:pt x="5789" y="2754"/>
                  </a:lnTo>
                  <a:lnTo>
                    <a:pt x="5787" y="2747"/>
                  </a:lnTo>
                  <a:lnTo>
                    <a:pt x="5783" y="2739"/>
                  </a:lnTo>
                  <a:lnTo>
                    <a:pt x="5779" y="2710"/>
                  </a:lnTo>
                  <a:lnTo>
                    <a:pt x="5785" y="2683"/>
                  </a:lnTo>
                  <a:lnTo>
                    <a:pt x="5787" y="2662"/>
                  </a:lnTo>
                  <a:lnTo>
                    <a:pt x="5779" y="2645"/>
                  </a:lnTo>
                  <a:lnTo>
                    <a:pt x="5768" y="2627"/>
                  </a:lnTo>
                  <a:lnTo>
                    <a:pt x="5756" y="2610"/>
                  </a:lnTo>
                  <a:lnTo>
                    <a:pt x="5745" y="2589"/>
                  </a:lnTo>
                  <a:lnTo>
                    <a:pt x="5733" y="2568"/>
                  </a:lnTo>
                  <a:lnTo>
                    <a:pt x="5721" y="2547"/>
                  </a:lnTo>
                  <a:lnTo>
                    <a:pt x="5721" y="2545"/>
                  </a:lnTo>
                  <a:lnTo>
                    <a:pt x="5720" y="2545"/>
                  </a:lnTo>
                  <a:lnTo>
                    <a:pt x="5712" y="2530"/>
                  </a:lnTo>
                  <a:lnTo>
                    <a:pt x="5700" y="2518"/>
                  </a:lnTo>
                  <a:lnTo>
                    <a:pt x="5687" y="2508"/>
                  </a:lnTo>
                  <a:lnTo>
                    <a:pt x="5672" y="2497"/>
                  </a:lnTo>
                  <a:lnTo>
                    <a:pt x="5662" y="2480"/>
                  </a:lnTo>
                  <a:lnTo>
                    <a:pt x="5654" y="2464"/>
                  </a:lnTo>
                  <a:lnTo>
                    <a:pt x="5641" y="2430"/>
                  </a:lnTo>
                  <a:lnTo>
                    <a:pt x="5631" y="2395"/>
                  </a:lnTo>
                  <a:lnTo>
                    <a:pt x="5629" y="2384"/>
                  </a:lnTo>
                  <a:lnTo>
                    <a:pt x="5627" y="2372"/>
                  </a:lnTo>
                  <a:lnTo>
                    <a:pt x="5625" y="2368"/>
                  </a:lnTo>
                  <a:lnTo>
                    <a:pt x="5622" y="2364"/>
                  </a:lnTo>
                  <a:lnTo>
                    <a:pt x="5618" y="2360"/>
                  </a:lnTo>
                  <a:lnTo>
                    <a:pt x="5610" y="2355"/>
                  </a:lnTo>
                  <a:lnTo>
                    <a:pt x="5604" y="2349"/>
                  </a:lnTo>
                  <a:lnTo>
                    <a:pt x="5597" y="2343"/>
                  </a:lnTo>
                  <a:lnTo>
                    <a:pt x="5583" y="2334"/>
                  </a:lnTo>
                  <a:lnTo>
                    <a:pt x="5579" y="2332"/>
                  </a:lnTo>
                  <a:lnTo>
                    <a:pt x="5577" y="2330"/>
                  </a:lnTo>
                  <a:lnTo>
                    <a:pt x="5564" y="2324"/>
                  </a:lnTo>
                  <a:lnTo>
                    <a:pt x="5556" y="2312"/>
                  </a:lnTo>
                  <a:lnTo>
                    <a:pt x="5554" y="2299"/>
                  </a:lnTo>
                  <a:lnTo>
                    <a:pt x="5554" y="2291"/>
                  </a:lnTo>
                  <a:lnTo>
                    <a:pt x="5554" y="2288"/>
                  </a:lnTo>
                  <a:lnTo>
                    <a:pt x="5552" y="2286"/>
                  </a:lnTo>
                  <a:lnTo>
                    <a:pt x="5549" y="2284"/>
                  </a:lnTo>
                  <a:lnTo>
                    <a:pt x="5543" y="2284"/>
                  </a:lnTo>
                  <a:lnTo>
                    <a:pt x="5537" y="2286"/>
                  </a:lnTo>
                  <a:lnTo>
                    <a:pt x="5531" y="2288"/>
                  </a:lnTo>
                  <a:lnTo>
                    <a:pt x="5524" y="2289"/>
                  </a:lnTo>
                  <a:lnTo>
                    <a:pt x="5516" y="2289"/>
                  </a:lnTo>
                  <a:lnTo>
                    <a:pt x="5506" y="2289"/>
                  </a:lnTo>
                  <a:lnTo>
                    <a:pt x="5487" y="2288"/>
                  </a:lnTo>
                  <a:lnTo>
                    <a:pt x="5468" y="2282"/>
                  </a:lnTo>
                  <a:lnTo>
                    <a:pt x="5453" y="2278"/>
                  </a:lnTo>
                  <a:lnTo>
                    <a:pt x="5441" y="2280"/>
                  </a:lnTo>
                  <a:lnTo>
                    <a:pt x="5430" y="2289"/>
                  </a:lnTo>
                  <a:lnTo>
                    <a:pt x="5420" y="2295"/>
                  </a:lnTo>
                  <a:lnTo>
                    <a:pt x="5410" y="2301"/>
                  </a:lnTo>
                  <a:lnTo>
                    <a:pt x="5401" y="2309"/>
                  </a:lnTo>
                  <a:lnTo>
                    <a:pt x="5405" y="2312"/>
                  </a:lnTo>
                  <a:lnTo>
                    <a:pt x="5408" y="2320"/>
                  </a:lnTo>
                  <a:lnTo>
                    <a:pt x="5410" y="2324"/>
                  </a:lnTo>
                  <a:lnTo>
                    <a:pt x="5414" y="2330"/>
                  </a:lnTo>
                  <a:lnTo>
                    <a:pt x="5414" y="2336"/>
                  </a:lnTo>
                  <a:lnTo>
                    <a:pt x="5414" y="2359"/>
                  </a:lnTo>
                  <a:lnTo>
                    <a:pt x="5410" y="2380"/>
                  </a:lnTo>
                  <a:lnTo>
                    <a:pt x="5407" y="2387"/>
                  </a:lnTo>
                  <a:lnTo>
                    <a:pt x="5403" y="2393"/>
                  </a:lnTo>
                  <a:lnTo>
                    <a:pt x="5397" y="2397"/>
                  </a:lnTo>
                  <a:lnTo>
                    <a:pt x="5389" y="2401"/>
                  </a:lnTo>
                  <a:lnTo>
                    <a:pt x="5385" y="2405"/>
                  </a:lnTo>
                  <a:lnTo>
                    <a:pt x="5382" y="2405"/>
                  </a:lnTo>
                  <a:lnTo>
                    <a:pt x="5376" y="2407"/>
                  </a:lnTo>
                  <a:lnTo>
                    <a:pt x="5372" y="2407"/>
                  </a:lnTo>
                  <a:lnTo>
                    <a:pt x="5370" y="2405"/>
                  </a:lnTo>
                  <a:lnTo>
                    <a:pt x="5368" y="2401"/>
                  </a:lnTo>
                  <a:lnTo>
                    <a:pt x="5368" y="2397"/>
                  </a:lnTo>
                  <a:lnTo>
                    <a:pt x="5368" y="2385"/>
                  </a:lnTo>
                  <a:lnTo>
                    <a:pt x="5368" y="2374"/>
                  </a:lnTo>
                  <a:lnTo>
                    <a:pt x="5362" y="2372"/>
                  </a:lnTo>
                  <a:lnTo>
                    <a:pt x="5357" y="2370"/>
                  </a:lnTo>
                  <a:lnTo>
                    <a:pt x="5355" y="2380"/>
                  </a:lnTo>
                  <a:lnTo>
                    <a:pt x="5353" y="2387"/>
                  </a:lnTo>
                  <a:lnTo>
                    <a:pt x="5351" y="2397"/>
                  </a:lnTo>
                  <a:lnTo>
                    <a:pt x="5347" y="2401"/>
                  </a:lnTo>
                  <a:lnTo>
                    <a:pt x="5343" y="2405"/>
                  </a:lnTo>
                  <a:lnTo>
                    <a:pt x="5337" y="2405"/>
                  </a:lnTo>
                  <a:lnTo>
                    <a:pt x="5332" y="2401"/>
                  </a:lnTo>
                  <a:lnTo>
                    <a:pt x="5326" y="2395"/>
                  </a:lnTo>
                  <a:lnTo>
                    <a:pt x="5318" y="2387"/>
                  </a:lnTo>
                  <a:lnTo>
                    <a:pt x="5314" y="2380"/>
                  </a:lnTo>
                  <a:lnTo>
                    <a:pt x="5309" y="2370"/>
                  </a:lnTo>
                  <a:lnTo>
                    <a:pt x="5303" y="2360"/>
                  </a:lnTo>
                  <a:lnTo>
                    <a:pt x="5299" y="2351"/>
                  </a:lnTo>
                  <a:lnTo>
                    <a:pt x="5291" y="2357"/>
                  </a:lnTo>
                  <a:lnTo>
                    <a:pt x="5286" y="2362"/>
                  </a:lnTo>
                  <a:lnTo>
                    <a:pt x="5280" y="2366"/>
                  </a:lnTo>
                  <a:lnTo>
                    <a:pt x="5272" y="2376"/>
                  </a:lnTo>
                  <a:lnTo>
                    <a:pt x="5259" y="2387"/>
                  </a:lnTo>
                  <a:lnTo>
                    <a:pt x="5247" y="2389"/>
                  </a:lnTo>
                  <a:lnTo>
                    <a:pt x="5236" y="2387"/>
                  </a:lnTo>
                  <a:lnTo>
                    <a:pt x="5222" y="2382"/>
                  </a:lnTo>
                  <a:lnTo>
                    <a:pt x="5213" y="2372"/>
                  </a:lnTo>
                  <a:lnTo>
                    <a:pt x="5211" y="2360"/>
                  </a:lnTo>
                  <a:lnTo>
                    <a:pt x="5213" y="2349"/>
                  </a:lnTo>
                  <a:lnTo>
                    <a:pt x="5216" y="2339"/>
                  </a:lnTo>
                  <a:lnTo>
                    <a:pt x="5218" y="2330"/>
                  </a:lnTo>
                  <a:lnTo>
                    <a:pt x="5216" y="2322"/>
                  </a:lnTo>
                  <a:lnTo>
                    <a:pt x="5214" y="2297"/>
                  </a:lnTo>
                  <a:lnTo>
                    <a:pt x="5220" y="2274"/>
                  </a:lnTo>
                  <a:lnTo>
                    <a:pt x="5228" y="2253"/>
                  </a:lnTo>
                  <a:lnTo>
                    <a:pt x="5238" y="2232"/>
                  </a:lnTo>
                  <a:lnTo>
                    <a:pt x="5243" y="2209"/>
                  </a:lnTo>
                  <a:lnTo>
                    <a:pt x="5243" y="2207"/>
                  </a:lnTo>
                  <a:lnTo>
                    <a:pt x="5243" y="2203"/>
                  </a:lnTo>
                  <a:lnTo>
                    <a:pt x="5241" y="2163"/>
                  </a:lnTo>
                  <a:lnTo>
                    <a:pt x="5241" y="2120"/>
                  </a:lnTo>
                  <a:lnTo>
                    <a:pt x="5241" y="2080"/>
                  </a:lnTo>
                  <a:lnTo>
                    <a:pt x="5239" y="2067"/>
                  </a:lnTo>
                  <a:lnTo>
                    <a:pt x="5238" y="2051"/>
                  </a:lnTo>
                  <a:lnTo>
                    <a:pt x="5239" y="2034"/>
                  </a:lnTo>
                  <a:lnTo>
                    <a:pt x="5241" y="2017"/>
                  </a:lnTo>
                  <a:lnTo>
                    <a:pt x="5243" y="1997"/>
                  </a:lnTo>
                  <a:lnTo>
                    <a:pt x="5238" y="1982"/>
                  </a:lnTo>
                  <a:lnTo>
                    <a:pt x="5232" y="1963"/>
                  </a:lnTo>
                  <a:lnTo>
                    <a:pt x="5234" y="1944"/>
                  </a:lnTo>
                  <a:lnTo>
                    <a:pt x="5236" y="1921"/>
                  </a:lnTo>
                  <a:lnTo>
                    <a:pt x="5232" y="1900"/>
                  </a:lnTo>
                  <a:lnTo>
                    <a:pt x="5228" y="1878"/>
                  </a:lnTo>
                  <a:lnTo>
                    <a:pt x="5230" y="1859"/>
                  </a:lnTo>
                  <a:lnTo>
                    <a:pt x="5238" y="1840"/>
                  </a:lnTo>
                  <a:lnTo>
                    <a:pt x="5247" y="1823"/>
                  </a:lnTo>
                  <a:lnTo>
                    <a:pt x="5253" y="1817"/>
                  </a:lnTo>
                  <a:lnTo>
                    <a:pt x="5262" y="1798"/>
                  </a:lnTo>
                  <a:lnTo>
                    <a:pt x="5278" y="1784"/>
                  </a:lnTo>
                  <a:lnTo>
                    <a:pt x="5287" y="1775"/>
                  </a:lnTo>
                  <a:lnTo>
                    <a:pt x="5299" y="1765"/>
                  </a:lnTo>
                  <a:lnTo>
                    <a:pt x="5320" y="1750"/>
                  </a:lnTo>
                  <a:lnTo>
                    <a:pt x="5343" y="1740"/>
                  </a:lnTo>
                  <a:lnTo>
                    <a:pt x="5349" y="1738"/>
                  </a:lnTo>
                  <a:lnTo>
                    <a:pt x="5353" y="1736"/>
                  </a:lnTo>
                  <a:lnTo>
                    <a:pt x="5351" y="1729"/>
                  </a:lnTo>
                  <a:lnTo>
                    <a:pt x="5351" y="1723"/>
                  </a:lnTo>
                  <a:lnTo>
                    <a:pt x="5351" y="1715"/>
                  </a:lnTo>
                  <a:lnTo>
                    <a:pt x="5353" y="1711"/>
                  </a:lnTo>
                  <a:lnTo>
                    <a:pt x="5355" y="1707"/>
                  </a:lnTo>
                  <a:lnTo>
                    <a:pt x="5359" y="1704"/>
                  </a:lnTo>
                  <a:lnTo>
                    <a:pt x="5364" y="1702"/>
                  </a:lnTo>
                  <a:lnTo>
                    <a:pt x="5370" y="1700"/>
                  </a:lnTo>
                  <a:lnTo>
                    <a:pt x="5376" y="1698"/>
                  </a:lnTo>
                  <a:lnTo>
                    <a:pt x="5382" y="1694"/>
                  </a:lnTo>
                  <a:lnTo>
                    <a:pt x="5387" y="1690"/>
                  </a:lnTo>
                  <a:lnTo>
                    <a:pt x="5393" y="1684"/>
                  </a:lnTo>
                  <a:lnTo>
                    <a:pt x="5397" y="1679"/>
                  </a:lnTo>
                  <a:lnTo>
                    <a:pt x="5399" y="1673"/>
                  </a:lnTo>
                  <a:lnTo>
                    <a:pt x="5403" y="1667"/>
                  </a:lnTo>
                  <a:lnTo>
                    <a:pt x="5407" y="1663"/>
                  </a:lnTo>
                  <a:lnTo>
                    <a:pt x="5410" y="1659"/>
                  </a:lnTo>
                  <a:lnTo>
                    <a:pt x="5416" y="1658"/>
                  </a:lnTo>
                  <a:lnTo>
                    <a:pt x="5424" y="1658"/>
                  </a:lnTo>
                  <a:lnTo>
                    <a:pt x="5426" y="1656"/>
                  </a:lnTo>
                  <a:lnTo>
                    <a:pt x="5428" y="1656"/>
                  </a:lnTo>
                  <a:lnTo>
                    <a:pt x="5430" y="1654"/>
                  </a:lnTo>
                  <a:lnTo>
                    <a:pt x="5424" y="1633"/>
                  </a:lnTo>
                  <a:lnTo>
                    <a:pt x="5418" y="1611"/>
                  </a:lnTo>
                  <a:lnTo>
                    <a:pt x="5418" y="1606"/>
                  </a:lnTo>
                  <a:lnTo>
                    <a:pt x="5420" y="1602"/>
                  </a:lnTo>
                  <a:lnTo>
                    <a:pt x="5422" y="1596"/>
                  </a:lnTo>
                  <a:lnTo>
                    <a:pt x="5424" y="1592"/>
                  </a:lnTo>
                  <a:lnTo>
                    <a:pt x="5431" y="1585"/>
                  </a:lnTo>
                  <a:lnTo>
                    <a:pt x="5437" y="1579"/>
                  </a:lnTo>
                  <a:lnTo>
                    <a:pt x="5445" y="1573"/>
                  </a:lnTo>
                  <a:lnTo>
                    <a:pt x="5455" y="1571"/>
                  </a:lnTo>
                  <a:lnTo>
                    <a:pt x="5468" y="1567"/>
                  </a:lnTo>
                  <a:lnTo>
                    <a:pt x="5481" y="1563"/>
                  </a:lnTo>
                  <a:lnTo>
                    <a:pt x="5489" y="1548"/>
                  </a:lnTo>
                  <a:lnTo>
                    <a:pt x="5503" y="1538"/>
                  </a:lnTo>
                  <a:lnTo>
                    <a:pt x="5518" y="1535"/>
                  </a:lnTo>
                  <a:lnTo>
                    <a:pt x="5535" y="1537"/>
                  </a:lnTo>
                  <a:lnTo>
                    <a:pt x="5539" y="1538"/>
                  </a:lnTo>
                  <a:lnTo>
                    <a:pt x="5543" y="1542"/>
                  </a:lnTo>
                  <a:lnTo>
                    <a:pt x="5543" y="1548"/>
                  </a:lnTo>
                  <a:lnTo>
                    <a:pt x="5543" y="1552"/>
                  </a:lnTo>
                  <a:lnTo>
                    <a:pt x="5541" y="1558"/>
                  </a:lnTo>
                  <a:lnTo>
                    <a:pt x="5537" y="1563"/>
                  </a:lnTo>
                  <a:lnTo>
                    <a:pt x="5533" y="1571"/>
                  </a:lnTo>
                  <a:lnTo>
                    <a:pt x="5535" y="1575"/>
                  </a:lnTo>
                  <a:lnTo>
                    <a:pt x="5537" y="1577"/>
                  </a:lnTo>
                  <a:lnTo>
                    <a:pt x="5539" y="1575"/>
                  </a:lnTo>
                  <a:lnTo>
                    <a:pt x="5543" y="1573"/>
                  </a:lnTo>
                  <a:lnTo>
                    <a:pt x="5545" y="1569"/>
                  </a:lnTo>
                  <a:lnTo>
                    <a:pt x="5549" y="1563"/>
                  </a:lnTo>
                  <a:lnTo>
                    <a:pt x="5552" y="1560"/>
                  </a:lnTo>
                  <a:lnTo>
                    <a:pt x="5554" y="1554"/>
                  </a:lnTo>
                  <a:lnTo>
                    <a:pt x="5556" y="1548"/>
                  </a:lnTo>
                  <a:lnTo>
                    <a:pt x="5556" y="1544"/>
                  </a:lnTo>
                  <a:lnTo>
                    <a:pt x="5558" y="1540"/>
                  </a:lnTo>
                  <a:lnTo>
                    <a:pt x="5560" y="1537"/>
                  </a:lnTo>
                  <a:lnTo>
                    <a:pt x="5562" y="1537"/>
                  </a:lnTo>
                  <a:lnTo>
                    <a:pt x="5568" y="1533"/>
                  </a:lnTo>
                  <a:lnTo>
                    <a:pt x="5570" y="1531"/>
                  </a:lnTo>
                  <a:lnTo>
                    <a:pt x="5572" y="1527"/>
                  </a:lnTo>
                  <a:lnTo>
                    <a:pt x="5574" y="1523"/>
                  </a:lnTo>
                  <a:lnTo>
                    <a:pt x="5574" y="1517"/>
                  </a:lnTo>
                  <a:lnTo>
                    <a:pt x="5576" y="1513"/>
                  </a:lnTo>
                  <a:lnTo>
                    <a:pt x="5576" y="1510"/>
                  </a:lnTo>
                  <a:lnTo>
                    <a:pt x="5576" y="1506"/>
                  </a:lnTo>
                  <a:lnTo>
                    <a:pt x="5579" y="1498"/>
                  </a:lnTo>
                  <a:lnTo>
                    <a:pt x="5581" y="1492"/>
                  </a:lnTo>
                  <a:lnTo>
                    <a:pt x="5587" y="1487"/>
                  </a:lnTo>
                  <a:lnTo>
                    <a:pt x="5593" y="1483"/>
                  </a:lnTo>
                  <a:lnTo>
                    <a:pt x="5602" y="1479"/>
                  </a:lnTo>
                  <a:lnTo>
                    <a:pt x="5602" y="1464"/>
                  </a:lnTo>
                  <a:lnTo>
                    <a:pt x="5608" y="1450"/>
                  </a:lnTo>
                  <a:lnTo>
                    <a:pt x="5622" y="1441"/>
                  </a:lnTo>
                  <a:lnTo>
                    <a:pt x="5616" y="1435"/>
                  </a:lnTo>
                  <a:lnTo>
                    <a:pt x="5612" y="1431"/>
                  </a:lnTo>
                  <a:lnTo>
                    <a:pt x="5608" y="1427"/>
                  </a:lnTo>
                  <a:lnTo>
                    <a:pt x="5604" y="1429"/>
                  </a:lnTo>
                  <a:lnTo>
                    <a:pt x="5600" y="1433"/>
                  </a:lnTo>
                  <a:lnTo>
                    <a:pt x="5597" y="1437"/>
                  </a:lnTo>
                  <a:lnTo>
                    <a:pt x="5595" y="1442"/>
                  </a:lnTo>
                  <a:lnTo>
                    <a:pt x="5591" y="1446"/>
                  </a:lnTo>
                  <a:lnTo>
                    <a:pt x="5587" y="1450"/>
                  </a:lnTo>
                  <a:lnTo>
                    <a:pt x="5581" y="1452"/>
                  </a:lnTo>
                  <a:lnTo>
                    <a:pt x="5576" y="1454"/>
                  </a:lnTo>
                  <a:lnTo>
                    <a:pt x="5570" y="1452"/>
                  </a:lnTo>
                  <a:lnTo>
                    <a:pt x="5566" y="1450"/>
                  </a:lnTo>
                  <a:lnTo>
                    <a:pt x="5562" y="1444"/>
                  </a:lnTo>
                  <a:lnTo>
                    <a:pt x="5558" y="1439"/>
                  </a:lnTo>
                  <a:lnTo>
                    <a:pt x="5554" y="1431"/>
                  </a:lnTo>
                  <a:lnTo>
                    <a:pt x="5539" y="1396"/>
                  </a:lnTo>
                  <a:lnTo>
                    <a:pt x="5531" y="1379"/>
                  </a:lnTo>
                  <a:lnTo>
                    <a:pt x="5529" y="1362"/>
                  </a:lnTo>
                  <a:lnTo>
                    <a:pt x="5531" y="1343"/>
                  </a:lnTo>
                  <a:lnTo>
                    <a:pt x="5533" y="1335"/>
                  </a:lnTo>
                  <a:lnTo>
                    <a:pt x="5531" y="1329"/>
                  </a:lnTo>
                  <a:lnTo>
                    <a:pt x="5528" y="1323"/>
                  </a:lnTo>
                  <a:lnTo>
                    <a:pt x="5522" y="1306"/>
                  </a:lnTo>
                  <a:lnTo>
                    <a:pt x="5518" y="1289"/>
                  </a:lnTo>
                  <a:lnTo>
                    <a:pt x="5516" y="1283"/>
                  </a:lnTo>
                  <a:lnTo>
                    <a:pt x="5512" y="1275"/>
                  </a:lnTo>
                  <a:lnTo>
                    <a:pt x="5510" y="1273"/>
                  </a:lnTo>
                  <a:lnTo>
                    <a:pt x="5508" y="1271"/>
                  </a:lnTo>
                  <a:lnTo>
                    <a:pt x="5499" y="1262"/>
                  </a:lnTo>
                  <a:lnTo>
                    <a:pt x="5493" y="1252"/>
                  </a:lnTo>
                  <a:lnTo>
                    <a:pt x="5491" y="1239"/>
                  </a:lnTo>
                  <a:lnTo>
                    <a:pt x="5495" y="1222"/>
                  </a:lnTo>
                  <a:lnTo>
                    <a:pt x="5503" y="1204"/>
                  </a:lnTo>
                  <a:lnTo>
                    <a:pt x="5506" y="1198"/>
                  </a:lnTo>
                  <a:lnTo>
                    <a:pt x="5510" y="1191"/>
                  </a:lnTo>
                  <a:lnTo>
                    <a:pt x="5510" y="1185"/>
                  </a:lnTo>
                  <a:lnTo>
                    <a:pt x="5512" y="1177"/>
                  </a:lnTo>
                  <a:lnTo>
                    <a:pt x="5512" y="1172"/>
                  </a:lnTo>
                  <a:lnTo>
                    <a:pt x="5514" y="1166"/>
                  </a:lnTo>
                  <a:lnTo>
                    <a:pt x="5518" y="1160"/>
                  </a:lnTo>
                  <a:lnTo>
                    <a:pt x="5522" y="1156"/>
                  </a:lnTo>
                  <a:lnTo>
                    <a:pt x="5528" y="1152"/>
                  </a:lnTo>
                  <a:lnTo>
                    <a:pt x="5533" y="1147"/>
                  </a:lnTo>
                  <a:lnTo>
                    <a:pt x="5539" y="1141"/>
                  </a:lnTo>
                  <a:lnTo>
                    <a:pt x="5545" y="1133"/>
                  </a:lnTo>
                  <a:lnTo>
                    <a:pt x="5554" y="1122"/>
                  </a:lnTo>
                  <a:lnTo>
                    <a:pt x="5566" y="1118"/>
                  </a:lnTo>
                  <a:lnTo>
                    <a:pt x="5577" y="1122"/>
                  </a:lnTo>
                  <a:lnTo>
                    <a:pt x="5589" y="1135"/>
                  </a:lnTo>
                  <a:lnTo>
                    <a:pt x="5591" y="1141"/>
                  </a:lnTo>
                  <a:lnTo>
                    <a:pt x="5595" y="1145"/>
                  </a:lnTo>
                  <a:lnTo>
                    <a:pt x="5599" y="1150"/>
                  </a:lnTo>
                  <a:lnTo>
                    <a:pt x="5602" y="1154"/>
                  </a:lnTo>
                  <a:lnTo>
                    <a:pt x="5608" y="1156"/>
                  </a:lnTo>
                  <a:lnTo>
                    <a:pt x="5614" y="1156"/>
                  </a:lnTo>
                  <a:lnTo>
                    <a:pt x="5620" y="1156"/>
                  </a:lnTo>
                  <a:lnTo>
                    <a:pt x="5629" y="1156"/>
                  </a:lnTo>
                  <a:lnTo>
                    <a:pt x="5641" y="1154"/>
                  </a:lnTo>
                  <a:lnTo>
                    <a:pt x="5641" y="1147"/>
                  </a:lnTo>
                  <a:lnTo>
                    <a:pt x="5641" y="1141"/>
                  </a:lnTo>
                  <a:lnTo>
                    <a:pt x="5631" y="1104"/>
                  </a:lnTo>
                  <a:lnTo>
                    <a:pt x="5622" y="1070"/>
                  </a:lnTo>
                  <a:lnTo>
                    <a:pt x="5620" y="1058"/>
                  </a:lnTo>
                  <a:lnTo>
                    <a:pt x="5622" y="1047"/>
                  </a:lnTo>
                  <a:lnTo>
                    <a:pt x="5629" y="1037"/>
                  </a:lnTo>
                  <a:lnTo>
                    <a:pt x="5631" y="1035"/>
                  </a:lnTo>
                  <a:lnTo>
                    <a:pt x="5635" y="1029"/>
                  </a:lnTo>
                  <a:lnTo>
                    <a:pt x="5639" y="1024"/>
                  </a:lnTo>
                  <a:lnTo>
                    <a:pt x="5631" y="1024"/>
                  </a:lnTo>
                  <a:lnTo>
                    <a:pt x="5627" y="1024"/>
                  </a:lnTo>
                  <a:lnTo>
                    <a:pt x="5622" y="1024"/>
                  </a:lnTo>
                  <a:lnTo>
                    <a:pt x="5616" y="1022"/>
                  </a:lnTo>
                  <a:lnTo>
                    <a:pt x="5608" y="1020"/>
                  </a:lnTo>
                  <a:lnTo>
                    <a:pt x="5602" y="1018"/>
                  </a:lnTo>
                  <a:lnTo>
                    <a:pt x="5587" y="1005"/>
                  </a:lnTo>
                  <a:lnTo>
                    <a:pt x="5576" y="989"/>
                  </a:lnTo>
                  <a:lnTo>
                    <a:pt x="5568" y="970"/>
                  </a:lnTo>
                  <a:lnTo>
                    <a:pt x="5568" y="964"/>
                  </a:lnTo>
                  <a:lnTo>
                    <a:pt x="5568" y="958"/>
                  </a:lnTo>
                  <a:lnTo>
                    <a:pt x="5570" y="955"/>
                  </a:lnTo>
                  <a:lnTo>
                    <a:pt x="5577" y="935"/>
                  </a:lnTo>
                  <a:lnTo>
                    <a:pt x="5589" y="918"/>
                  </a:lnTo>
                  <a:lnTo>
                    <a:pt x="5602" y="903"/>
                  </a:lnTo>
                  <a:lnTo>
                    <a:pt x="5606" y="901"/>
                  </a:lnTo>
                  <a:lnTo>
                    <a:pt x="5612" y="899"/>
                  </a:lnTo>
                  <a:lnTo>
                    <a:pt x="5616" y="899"/>
                  </a:lnTo>
                  <a:lnTo>
                    <a:pt x="5620" y="901"/>
                  </a:lnTo>
                  <a:lnTo>
                    <a:pt x="5624" y="905"/>
                  </a:lnTo>
                  <a:lnTo>
                    <a:pt x="5624" y="908"/>
                  </a:lnTo>
                  <a:lnTo>
                    <a:pt x="5624" y="914"/>
                  </a:lnTo>
                  <a:lnTo>
                    <a:pt x="5622" y="920"/>
                  </a:lnTo>
                  <a:lnTo>
                    <a:pt x="5618" y="932"/>
                  </a:lnTo>
                  <a:lnTo>
                    <a:pt x="5616" y="941"/>
                  </a:lnTo>
                  <a:lnTo>
                    <a:pt x="5620" y="949"/>
                  </a:lnTo>
                  <a:lnTo>
                    <a:pt x="5629" y="960"/>
                  </a:lnTo>
                  <a:lnTo>
                    <a:pt x="5664" y="991"/>
                  </a:lnTo>
                  <a:lnTo>
                    <a:pt x="5670" y="995"/>
                  </a:lnTo>
                  <a:lnTo>
                    <a:pt x="5675" y="997"/>
                  </a:lnTo>
                  <a:lnTo>
                    <a:pt x="5681" y="999"/>
                  </a:lnTo>
                  <a:lnTo>
                    <a:pt x="5687" y="1001"/>
                  </a:lnTo>
                  <a:lnTo>
                    <a:pt x="5689" y="1005"/>
                  </a:lnTo>
                  <a:lnTo>
                    <a:pt x="5693" y="1006"/>
                  </a:lnTo>
                  <a:lnTo>
                    <a:pt x="5693" y="1010"/>
                  </a:lnTo>
                  <a:lnTo>
                    <a:pt x="5697" y="1022"/>
                  </a:lnTo>
                  <a:lnTo>
                    <a:pt x="5702" y="1031"/>
                  </a:lnTo>
                  <a:lnTo>
                    <a:pt x="5710" y="1041"/>
                  </a:lnTo>
                  <a:lnTo>
                    <a:pt x="5714" y="1047"/>
                  </a:lnTo>
                  <a:lnTo>
                    <a:pt x="5716" y="1054"/>
                  </a:lnTo>
                  <a:lnTo>
                    <a:pt x="5716" y="1062"/>
                  </a:lnTo>
                  <a:lnTo>
                    <a:pt x="5714" y="1070"/>
                  </a:lnTo>
                  <a:lnTo>
                    <a:pt x="5710" y="1083"/>
                  </a:lnTo>
                  <a:lnTo>
                    <a:pt x="5710" y="1097"/>
                  </a:lnTo>
                  <a:lnTo>
                    <a:pt x="5712" y="1108"/>
                  </a:lnTo>
                  <a:lnTo>
                    <a:pt x="5721" y="1122"/>
                  </a:lnTo>
                  <a:lnTo>
                    <a:pt x="5723" y="1126"/>
                  </a:lnTo>
                  <a:lnTo>
                    <a:pt x="5727" y="1131"/>
                  </a:lnTo>
                  <a:lnTo>
                    <a:pt x="5727" y="1137"/>
                  </a:lnTo>
                  <a:lnTo>
                    <a:pt x="5735" y="1158"/>
                  </a:lnTo>
                  <a:lnTo>
                    <a:pt x="5743" y="1177"/>
                  </a:lnTo>
                  <a:lnTo>
                    <a:pt x="5745" y="1185"/>
                  </a:lnTo>
                  <a:lnTo>
                    <a:pt x="5746" y="1193"/>
                  </a:lnTo>
                  <a:lnTo>
                    <a:pt x="5748" y="1200"/>
                  </a:lnTo>
                  <a:lnTo>
                    <a:pt x="5754" y="1235"/>
                  </a:lnTo>
                  <a:lnTo>
                    <a:pt x="5756" y="1243"/>
                  </a:lnTo>
                  <a:lnTo>
                    <a:pt x="5758" y="1252"/>
                  </a:lnTo>
                  <a:lnTo>
                    <a:pt x="5762" y="1258"/>
                  </a:lnTo>
                  <a:lnTo>
                    <a:pt x="5768" y="1266"/>
                  </a:lnTo>
                  <a:lnTo>
                    <a:pt x="5781" y="1285"/>
                  </a:lnTo>
                  <a:lnTo>
                    <a:pt x="5791" y="1306"/>
                  </a:lnTo>
                  <a:lnTo>
                    <a:pt x="5794" y="1329"/>
                  </a:lnTo>
                  <a:lnTo>
                    <a:pt x="5798" y="1343"/>
                  </a:lnTo>
                  <a:lnTo>
                    <a:pt x="5800" y="1354"/>
                  </a:lnTo>
                  <a:lnTo>
                    <a:pt x="5804" y="1368"/>
                  </a:lnTo>
                  <a:lnTo>
                    <a:pt x="5802" y="1381"/>
                  </a:lnTo>
                  <a:lnTo>
                    <a:pt x="5794" y="1392"/>
                  </a:lnTo>
                  <a:lnTo>
                    <a:pt x="5793" y="1398"/>
                  </a:lnTo>
                  <a:lnTo>
                    <a:pt x="5791" y="1402"/>
                  </a:lnTo>
                  <a:lnTo>
                    <a:pt x="5793" y="1408"/>
                  </a:lnTo>
                  <a:lnTo>
                    <a:pt x="5793" y="1414"/>
                  </a:lnTo>
                  <a:lnTo>
                    <a:pt x="5794" y="1421"/>
                  </a:lnTo>
                  <a:lnTo>
                    <a:pt x="5794" y="1429"/>
                  </a:lnTo>
                  <a:lnTo>
                    <a:pt x="5791" y="1437"/>
                  </a:lnTo>
                  <a:lnTo>
                    <a:pt x="5789" y="1442"/>
                  </a:lnTo>
                  <a:lnTo>
                    <a:pt x="5791" y="1444"/>
                  </a:lnTo>
                  <a:lnTo>
                    <a:pt x="5793" y="1448"/>
                  </a:lnTo>
                  <a:lnTo>
                    <a:pt x="5796" y="1450"/>
                  </a:lnTo>
                  <a:lnTo>
                    <a:pt x="5816" y="1462"/>
                  </a:lnTo>
                  <a:lnTo>
                    <a:pt x="5827" y="1479"/>
                  </a:lnTo>
                  <a:lnTo>
                    <a:pt x="5833" y="1500"/>
                  </a:lnTo>
                  <a:lnTo>
                    <a:pt x="5837" y="1517"/>
                  </a:lnTo>
                  <a:lnTo>
                    <a:pt x="5842" y="1533"/>
                  </a:lnTo>
                  <a:lnTo>
                    <a:pt x="5854" y="1544"/>
                  </a:lnTo>
                  <a:lnTo>
                    <a:pt x="5864" y="1554"/>
                  </a:lnTo>
                  <a:lnTo>
                    <a:pt x="5871" y="1565"/>
                  </a:lnTo>
                  <a:lnTo>
                    <a:pt x="5881" y="1575"/>
                  </a:lnTo>
                  <a:lnTo>
                    <a:pt x="5906" y="1598"/>
                  </a:lnTo>
                  <a:lnTo>
                    <a:pt x="5933" y="1619"/>
                  </a:lnTo>
                  <a:lnTo>
                    <a:pt x="5962" y="1640"/>
                  </a:lnTo>
                  <a:lnTo>
                    <a:pt x="5965" y="1644"/>
                  </a:lnTo>
                  <a:lnTo>
                    <a:pt x="5971" y="1646"/>
                  </a:lnTo>
                  <a:lnTo>
                    <a:pt x="5975" y="1648"/>
                  </a:lnTo>
                  <a:lnTo>
                    <a:pt x="6029" y="1673"/>
                  </a:lnTo>
                  <a:lnTo>
                    <a:pt x="6079" y="1704"/>
                  </a:lnTo>
                  <a:lnTo>
                    <a:pt x="6098" y="1715"/>
                  </a:lnTo>
                  <a:lnTo>
                    <a:pt x="6119" y="1725"/>
                  </a:lnTo>
                  <a:lnTo>
                    <a:pt x="6142" y="1731"/>
                  </a:lnTo>
                  <a:lnTo>
                    <a:pt x="6157" y="1736"/>
                  </a:lnTo>
                  <a:lnTo>
                    <a:pt x="6173" y="1746"/>
                  </a:lnTo>
                  <a:lnTo>
                    <a:pt x="6194" y="1759"/>
                  </a:lnTo>
                  <a:lnTo>
                    <a:pt x="6215" y="1771"/>
                  </a:lnTo>
                  <a:lnTo>
                    <a:pt x="6232" y="1777"/>
                  </a:lnTo>
                  <a:lnTo>
                    <a:pt x="6250" y="1780"/>
                  </a:lnTo>
                  <a:lnTo>
                    <a:pt x="6250" y="1767"/>
                  </a:lnTo>
                  <a:lnTo>
                    <a:pt x="6250" y="1754"/>
                  </a:lnTo>
                  <a:lnTo>
                    <a:pt x="6246" y="1723"/>
                  </a:lnTo>
                  <a:lnTo>
                    <a:pt x="6242" y="1694"/>
                  </a:lnTo>
                  <a:lnTo>
                    <a:pt x="6238" y="1679"/>
                  </a:lnTo>
                  <a:lnTo>
                    <a:pt x="6230" y="1665"/>
                  </a:lnTo>
                  <a:lnTo>
                    <a:pt x="6219" y="1656"/>
                  </a:lnTo>
                  <a:lnTo>
                    <a:pt x="6202" y="1640"/>
                  </a:lnTo>
                  <a:lnTo>
                    <a:pt x="6188" y="1623"/>
                  </a:lnTo>
                  <a:lnTo>
                    <a:pt x="6182" y="1613"/>
                  </a:lnTo>
                  <a:lnTo>
                    <a:pt x="6181" y="1604"/>
                  </a:lnTo>
                  <a:lnTo>
                    <a:pt x="6179" y="1594"/>
                  </a:lnTo>
                  <a:lnTo>
                    <a:pt x="6179" y="1563"/>
                  </a:lnTo>
                  <a:lnTo>
                    <a:pt x="6181" y="1556"/>
                  </a:lnTo>
                  <a:lnTo>
                    <a:pt x="6182" y="1548"/>
                  </a:lnTo>
                  <a:lnTo>
                    <a:pt x="6186" y="1540"/>
                  </a:lnTo>
                  <a:lnTo>
                    <a:pt x="6184" y="1538"/>
                  </a:lnTo>
                  <a:lnTo>
                    <a:pt x="6181" y="1537"/>
                  </a:lnTo>
                  <a:lnTo>
                    <a:pt x="6159" y="1525"/>
                  </a:lnTo>
                  <a:lnTo>
                    <a:pt x="6138" y="1513"/>
                  </a:lnTo>
                  <a:lnTo>
                    <a:pt x="6131" y="1510"/>
                  </a:lnTo>
                  <a:lnTo>
                    <a:pt x="6127" y="1504"/>
                  </a:lnTo>
                  <a:lnTo>
                    <a:pt x="6123" y="1498"/>
                  </a:lnTo>
                  <a:lnTo>
                    <a:pt x="6119" y="1490"/>
                  </a:lnTo>
                  <a:lnTo>
                    <a:pt x="6117" y="1483"/>
                  </a:lnTo>
                  <a:lnTo>
                    <a:pt x="6115" y="1462"/>
                  </a:lnTo>
                  <a:lnTo>
                    <a:pt x="6115" y="1452"/>
                  </a:lnTo>
                  <a:lnTo>
                    <a:pt x="6115" y="1442"/>
                  </a:lnTo>
                  <a:lnTo>
                    <a:pt x="6117" y="1435"/>
                  </a:lnTo>
                  <a:lnTo>
                    <a:pt x="6121" y="1427"/>
                  </a:lnTo>
                  <a:lnTo>
                    <a:pt x="6127" y="1421"/>
                  </a:lnTo>
                  <a:lnTo>
                    <a:pt x="6134" y="1416"/>
                  </a:lnTo>
                  <a:lnTo>
                    <a:pt x="6140" y="1408"/>
                  </a:lnTo>
                  <a:lnTo>
                    <a:pt x="6144" y="1398"/>
                  </a:lnTo>
                  <a:lnTo>
                    <a:pt x="6142" y="1387"/>
                  </a:lnTo>
                  <a:lnTo>
                    <a:pt x="6136" y="1377"/>
                  </a:lnTo>
                  <a:lnTo>
                    <a:pt x="6134" y="1375"/>
                  </a:lnTo>
                  <a:lnTo>
                    <a:pt x="6131" y="1375"/>
                  </a:lnTo>
                  <a:lnTo>
                    <a:pt x="6117" y="1375"/>
                  </a:lnTo>
                  <a:lnTo>
                    <a:pt x="6100" y="1373"/>
                  </a:lnTo>
                  <a:lnTo>
                    <a:pt x="6084" y="1366"/>
                  </a:lnTo>
                  <a:lnTo>
                    <a:pt x="6079" y="1364"/>
                  </a:lnTo>
                  <a:lnTo>
                    <a:pt x="6075" y="1362"/>
                  </a:lnTo>
                  <a:lnTo>
                    <a:pt x="6069" y="1358"/>
                  </a:lnTo>
                  <a:lnTo>
                    <a:pt x="6065" y="1354"/>
                  </a:lnTo>
                  <a:lnTo>
                    <a:pt x="6061" y="1350"/>
                  </a:lnTo>
                  <a:lnTo>
                    <a:pt x="6058" y="1346"/>
                  </a:lnTo>
                  <a:lnTo>
                    <a:pt x="6052" y="1337"/>
                  </a:lnTo>
                  <a:lnTo>
                    <a:pt x="6046" y="1329"/>
                  </a:lnTo>
                  <a:lnTo>
                    <a:pt x="6040" y="1321"/>
                  </a:lnTo>
                  <a:lnTo>
                    <a:pt x="6033" y="1312"/>
                  </a:lnTo>
                  <a:lnTo>
                    <a:pt x="6031" y="1298"/>
                  </a:lnTo>
                  <a:lnTo>
                    <a:pt x="6031" y="1287"/>
                  </a:lnTo>
                  <a:lnTo>
                    <a:pt x="6033" y="1281"/>
                  </a:lnTo>
                  <a:lnTo>
                    <a:pt x="6035" y="1279"/>
                  </a:lnTo>
                  <a:lnTo>
                    <a:pt x="6038" y="1277"/>
                  </a:lnTo>
                  <a:lnTo>
                    <a:pt x="6042" y="1275"/>
                  </a:lnTo>
                  <a:lnTo>
                    <a:pt x="6046" y="1273"/>
                  </a:lnTo>
                  <a:lnTo>
                    <a:pt x="6060" y="1271"/>
                  </a:lnTo>
                  <a:lnTo>
                    <a:pt x="6048" y="1256"/>
                  </a:lnTo>
                  <a:lnTo>
                    <a:pt x="6035" y="1250"/>
                  </a:lnTo>
                  <a:lnTo>
                    <a:pt x="6019" y="1254"/>
                  </a:lnTo>
                  <a:lnTo>
                    <a:pt x="6013" y="1258"/>
                  </a:lnTo>
                  <a:lnTo>
                    <a:pt x="6008" y="1258"/>
                  </a:lnTo>
                  <a:lnTo>
                    <a:pt x="6004" y="1258"/>
                  </a:lnTo>
                  <a:lnTo>
                    <a:pt x="5998" y="1254"/>
                  </a:lnTo>
                  <a:lnTo>
                    <a:pt x="5992" y="1252"/>
                  </a:lnTo>
                  <a:lnTo>
                    <a:pt x="5988" y="1250"/>
                  </a:lnTo>
                  <a:lnTo>
                    <a:pt x="5983" y="1248"/>
                  </a:lnTo>
                  <a:lnTo>
                    <a:pt x="5967" y="1241"/>
                  </a:lnTo>
                  <a:lnTo>
                    <a:pt x="5958" y="1229"/>
                  </a:lnTo>
                  <a:lnTo>
                    <a:pt x="5950" y="1216"/>
                  </a:lnTo>
                  <a:lnTo>
                    <a:pt x="5948" y="1210"/>
                  </a:lnTo>
                  <a:lnTo>
                    <a:pt x="5944" y="1206"/>
                  </a:lnTo>
                  <a:lnTo>
                    <a:pt x="5940" y="1204"/>
                  </a:lnTo>
                  <a:lnTo>
                    <a:pt x="5937" y="1202"/>
                  </a:lnTo>
                  <a:lnTo>
                    <a:pt x="5933" y="1202"/>
                  </a:lnTo>
                  <a:lnTo>
                    <a:pt x="5931" y="1204"/>
                  </a:lnTo>
                  <a:lnTo>
                    <a:pt x="5929" y="1208"/>
                  </a:lnTo>
                  <a:lnTo>
                    <a:pt x="5927" y="1212"/>
                  </a:lnTo>
                  <a:lnTo>
                    <a:pt x="5927" y="1218"/>
                  </a:lnTo>
                  <a:lnTo>
                    <a:pt x="5927" y="1223"/>
                  </a:lnTo>
                  <a:lnTo>
                    <a:pt x="5927" y="1229"/>
                  </a:lnTo>
                  <a:lnTo>
                    <a:pt x="5923" y="1235"/>
                  </a:lnTo>
                  <a:lnTo>
                    <a:pt x="5921" y="1239"/>
                  </a:lnTo>
                  <a:lnTo>
                    <a:pt x="5915" y="1241"/>
                  </a:lnTo>
                  <a:lnTo>
                    <a:pt x="5910" y="1243"/>
                  </a:lnTo>
                  <a:lnTo>
                    <a:pt x="5891" y="1243"/>
                  </a:lnTo>
                  <a:lnTo>
                    <a:pt x="5875" y="1237"/>
                  </a:lnTo>
                  <a:lnTo>
                    <a:pt x="5864" y="1225"/>
                  </a:lnTo>
                  <a:lnTo>
                    <a:pt x="5856" y="1208"/>
                  </a:lnTo>
                  <a:lnTo>
                    <a:pt x="5844" y="1183"/>
                  </a:lnTo>
                  <a:lnTo>
                    <a:pt x="5833" y="1160"/>
                  </a:lnTo>
                  <a:lnTo>
                    <a:pt x="5818" y="1137"/>
                  </a:lnTo>
                  <a:lnTo>
                    <a:pt x="5812" y="1124"/>
                  </a:lnTo>
                  <a:lnTo>
                    <a:pt x="5800" y="1112"/>
                  </a:lnTo>
                  <a:lnTo>
                    <a:pt x="5791" y="1101"/>
                  </a:lnTo>
                  <a:lnTo>
                    <a:pt x="5785" y="1093"/>
                  </a:lnTo>
                  <a:lnTo>
                    <a:pt x="5781" y="1085"/>
                  </a:lnTo>
                  <a:lnTo>
                    <a:pt x="5777" y="1077"/>
                  </a:lnTo>
                  <a:lnTo>
                    <a:pt x="5777" y="1074"/>
                  </a:lnTo>
                  <a:lnTo>
                    <a:pt x="5777" y="1072"/>
                  </a:lnTo>
                  <a:lnTo>
                    <a:pt x="5777" y="1068"/>
                  </a:lnTo>
                  <a:lnTo>
                    <a:pt x="5779" y="1058"/>
                  </a:lnTo>
                  <a:lnTo>
                    <a:pt x="5783" y="1049"/>
                  </a:lnTo>
                  <a:lnTo>
                    <a:pt x="5785" y="1039"/>
                  </a:lnTo>
                  <a:lnTo>
                    <a:pt x="5787" y="1035"/>
                  </a:lnTo>
                  <a:lnTo>
                    <a:pt x="5789" y="1031"/>
                  </a:lnTo>
                  <a:lnTo>
                    <a:pt x="5793" y="1029"/>
                  </a:lnTo>
                  <a:lnTo>
                    <a:pt x="5796" y="1026"/>
                  </a:lnTo>
                  <a:lnTo>
                    <a:pt x="5800" y="1024"/>
                  </a:lnTo>
                  <a:lnTo>
                    <a:pt x="5800" y="1022"/>
                  </a:lnTo>
                  <a:lnTo>
                    <a:pt x="5800" y="1020"/>
                  </a:lnTo>
                  <a:lnTo>
                    <a:pt x="5800" y="1018"/>
                  </a:lnTo>
                  <a:lnTo>
                    <a:pt x="5794" y="1003"/>
                  </a:lnTo>
                  <a:lnTo>
                    <a:pt x="5791" y="989"/>
                  </a:lnTo>
                  <a:lnTo>
                    <a:pt x="5787" y="974"/>
                  </a:lnTo>
                  <a:lnTo>
                    <a:pt x="5787" y="968"/>
                  </a:lnTo>
                  <a:lnTo>
                    <a:pt x="5787" y="964"/>
                  </a:lnTo>
                  <a:lnTo>
                    <a:pt x="5787" y="958"/>
                  </a:lnTo>
                  <a:lnTo>
                    <a:pt x="5789" y="955"/>
                  </a:lnTo>
                  <a:lnTo>
                    <a:pt x="5793" y="953"/>
                  </a:lnTo>
                  <a:lnTo>
                    <a:pt x="5796" y="953"/>
                  </a:lnTo>
                  <a:lnTo>
                    <a:pt x="5802" y="953"/>
                  </a:lnTo>
                  <a:lnTo>
                    <a:pt x="5814" y="958"/>
                  </a:lnTo>
                  <a:lnTo>
                    <a:pt x="5827" y="966"/>
                  </a:lnTo>
                  <a:lnTo>
                    <a:pt x="5829" y="964"/>
                  </a:lnTo>
                  <a:lnTo>
                    <a:pt x="5829" y="962"/>
                  </a:lnTo>
                  <a:lnTo>
                    <a:pt x="5829" y="958"/>
                  </a:lnTo>
                  <a:lnTo>
                    <a:pt x="5827" y="955"/>
                  </a:lnTo>
                  <a:lnTo>
                    <a:pt x="5821" y="945"/>
                  </a:lnTo>
                  <a:lnTo>
                    <a:pt x="5816" y="935"/>
                  </a:lnTo>
                  <a:lnTo>
                    <a:pt x="5814" y="924"/>
                  </a:lnTo>
                  <a:lnTo>
                    <a:pt x="5816" y="907"/>
                  </a:lnTo>
                  <a:lnTo>
                    <a:pt x="5818" y="891"/>
                  </a:lnTo>
                  <a:lnTo>
                    <a:pt x="5825" y="868"/>
                  </a:lnTo>
                  <a:lnTo>
                    <a:pt x="5835" y="849"/>
                  </a:lnTo>
                  <a:lnTo>
                    <a:pt x="5839" y="841"/>
                  </a:lnTo>
                  <a:lnTo>
                    <a:pt x="5842" y="837"/>
                  </a:lnTo>
                  <a:lnTo>
                    <a:pt x="5848" y="832"/>
                  </a:lnTo>
                  <a:lnTo>
                    <a:pt x="5862" y="826"/>
                  </a:lnTo>
                  <a:lnTo>
                    <a:pt x="5875" y="820"/>
                  </a:lnTo>
                  <a:lnTo>
                    <a:pt x="5891" y="818"/>
                  </a:lnTo>
                  <a:lnTo>
                    <a:pt x="5894" y="818"/>
                  </a:lnTo>
                  <a:lnTo>
                    <a:pt x="5898" y="816"/>
                  </a:lnTo>
                  <a:lnTo>
                    <a:pt x="5900" y="812"/>
                  </a:lnTo>
                  <a:lnTo>
                    <a:pt x="5900" y="811"/>
                  </a:lnTo>
                  <a:lnTo>
                    <a:pt x="5900" y="809"/>
                  </a:lnTo>
                  <a:lnTo>
                    <a:pt x="5898" y="807"/>
                  </a:lnTo>
                  <a:lnTo>
                    <a:pt x="5896" y="803"/>
                  </a:lnTo>
                  <a:lnTo>
                    <a:pt x="5891" y="795"/>
                  </a:lnTo>
                  <a:lnTo>
                    <a:pt x="5883" y="787"/>
                  </a:lnTo>
                  <a:lnTo>
                    <a:pt x="5875" y="768"/>
                  </a:lnTo>
                  <a:lnTo>
                    <a:pt x="5873" y="749"/>
                  </a:lnTo>
                  <a:lnTo>
                    <a:pt x="5867" y="720"/>
                  </a:lnTo>
                  <a:lnTo>
                    <a:pt x="5854" y="695"/>
                  </a:lnTo>
                  <a:lnTo>
                    <a:pt x="5841" y="668"/>
                  </a:lnTo>
                  <a:lnTo>
                    <a:pt x="5831" y="640"/>
                  </a:lnTo>
                  <a:lnTo>
                    <a:pt x="5829" y="609"/>
                  </a:lnTo>
                  <a:lnTo>
                    <a:pt x="5829" y="599"/>
                  </a:lnTo>
                  <a:lnTo>
                    <a:pt x="5827" y="592"/>
                  </a:lnTo>
                  <a:lnTo>
                    <a:pt x="5814" y="544"/>
                  </a:lnTo>
                  <a:lnTo>
                    <a:pt x="5814" y="542"/>
                  </a:lnTo>
                  <a:lnTo>
                    <a:pt x="5814" y="540"/>
                  </a:lnTo>
                  <a:lnTo>
                    <a:pt x="5814" y="517"/>
                  </a:lnTo>
                  <a:lnTo>
                    <a:pt x="5808" y="497"/>
                  </a:lnTo>
                  <a:lnTo>
                    <a:pt x="5798" y="478"/>
                  </a:lnTo>
                  <a:lnTo>
                    <a:pt x="5793" y="459"/>
                  </a:lnTo>
                  <a:lnTo>
                    <a:pt x="5791" y="451"/>
                  </a:lnTo>
                  <a:lnTo>
                    <a:pt x="5793" y="444"/>
                  </a:lnTo>
                  <a:lnTo>
                    <a:pt x="5796" y="438"/>
                  </a:lnTo>
                  <a:lnTo>
                    <a:pt x="5802" y="432"/>
                  </a:lnTo>
                  <a:lnTo>
                    <a:pt x="5810" y="426"/>
                  </a:lnTo>
                  <a:lnTo>
                    <a:pt x="5818" y="421"/>
                  </a:lnTo>
                  <a:lnTo>
                    <a:pt x="5831" y="409"/>
                  </a:lnTo>
                  <a:lnTo>
                    <a:pt x="5844" y="398"/>
                  </a:lnTo>
                  <a:lnTo>
                    <a:pt x="5848" y="394"/>
                  </a:lnTo>
                  <a:lnTo>
                    <a:pt x="5850" y="392"/>
                  </a:lnTo>
                  <a:lnTo>
                    <a:pt x="5850" y="388"/>
                  </a:lnTo>
                  <a:lnTo>
                    <a:pt x="5848" y="386"/>
                  </a:lnTo>
                  <a:lnTo>
                    <a:pt x="5844" y="382"/>
                  </a:lnTo>
                  <a:lnTo>
                    <a:pt x="5837" y="375"/>
                  </a:lnTo>
                  <a:lnTo>
                    <a:pt x="5827" y="369"/>
                  </a:lnTo>
                  <a:lnTo>
                    <a:pt x="5823" y="367"/>
                  </a:lnTo>
                  <a:lnTo>
                    <a:pt x="5819" y="367"/>
                  </a:lnTo>
                  <a:lnTo>
                    <a:pt x="5816" y="367"/>
                  </a:lnTo>
                  <a:lnTo>
                    <a:pt x="5804" y="367"/>
                  </a:lnTo>
                  <a:lnTo>
                    <a:pt x="5793" y="367"/>
                  </a:lnTo>
                  <a:lnTo>
                    <a:pt x="5787" y="365"/>
                  </a:lnTo>
                  <a:lnTo>
                    <a:pt x="5779" y="367"/>
                  </a:lnTo>
                  <a:lnTo>
                    <a:pt x="5773" y="371"/>
                  </a:lnTo>
                  <a:lnTo>
                    <a:pt x="5760" y="376"/>
                  </a:lnTo>
                  <a:lnTo>
                    <a:pt x="5746" y="376"/>
                  </a:lnTo>
                  <a:lnTo>
                    <a:pt x="5731" y="373"/>
                  </a:lnTo>
                  <a:lnTo>
                    <a:pt x="5723" y="369"/>
                  </a:lnTo>
                  <a:lnTo>
                    <a:pt x="5714" y="369"/>
                  </a:lnTo>
                  <a:lnTo>
                    <a:pt x="5704" y="371"/>
                  </a:lnTo>
                  <a:lnTo>
                    <a:pt x="5697" y="373"/>
                  </a:lnTo>
                  <a:lnTo>
                    <a:pt x="5689" y="373"/>
                  </a:lnTo>
                  <a:lnTo>
                    <a:pt x="5679" y="373"/>
                  </a:lnTo>
                  <a:lnTo>
                    <a:pt x="5677" y="375"/>
                  </a:lnTo>
                  <a:lnTo>
                    <a:pt x="5675" y="378"/>
                  </a:lnTo>
                  <a:lnTo>
                    <a:pt x="5668" y="392"/>
                  </a:lnTo>
                  <a:lnTo>
                    <a:pt x="5658" y="398"/>
                  </a:lnTo>
                  <a:lnTo>
                    <a:pt x="5645" y="396"/>
                  </a:lnTo>
                  <a:lnTo>
                    <a:pt x="5641" y="396"/>
                  </a:lnTo>
                  <a:lnTo>
                    <a:pt x="5637" y="396"/>
                  </a:lnTo>
                  <a:lnTo>
                    <a:pt x="5633" y="396"/>
                  </a:lnTo>
                  <a:lnTo>
                    <a:pt x="5629" y="398"/>
                  </a:lnTo>
                  <a:lnTo>
                    <a:pt x="5627" y="403"/>
                  </a:lnTo>
                  <a:lnTo>
                    <a:pt x="5625" y="409"/>
                  </a:lnTo>
                  <a:lnTo>
                    <a:pt x="5625" y="415"/>
                  </a:lnTo>
                  <a:lnTo>
                    <a:pt x="5624" y="421"/>
                  </a:lnTo>
                  <a:lnTo>
                    <a:pt x="5620" y="424"/>
                  </a:lnTo>
                  <a:lnTo>
                    <a:pt x="5614" y="428"/>
                  </a:lnTo>
                  <a:lnTo>
                    <a:pt x="5612" y="428"/>
                  </a:lnTo>
                  <a:lnTo>
                    <a:pt x="5608" y="428"/>
                  </a:lnTo>
                  <a:lnTo>
                    <a:pt x="5600" y="424"/>
                  </a:lnTo>
                  <a:lnTo>
                    <a:pt x="5595" y="415"/>
                  </a:lnTo>
                  <a:lnTo>
                    <a:pt x="5591" y="405"/>
                  </a:lnTo>
                  <a:lnTo>
                    <a:pt x="5593" y="396"/>
                  </a:lnTo>
                  <a:lnTo>
                    <a:pt x="5599" y="390"/>
                  </a:lnTo>
                  <a:lnTo>
                    <a:pt x="5604" y="384"/>
                  </a:lnTo>
                  <a:lnTo>
                    <a:pt x="5612" y="378"/>
                  </a:lnTo>
                  <a:lnTo>
                    <a:pt x="5627" y="365"/>
                  </a:lnTo>
                  <a:lnTo>
                    <a:pt x="5641" y="348"/>
                  </a:lnTo>
                  <a:lnTo>
                    <a:pt x="5643" y="344"/>
                  </a:lnTo>
                  <a:lnTo>
                    <a:pt x="5645" y="340"/>
                  </a:lnTo>
                  <a:lnTo>
                    <a:pt x="5645" y="336"/>
                  </a:lnTo>
                  <a:lnTo>
                    <a:pt x="5641" y="323"/>
                  </a:lnTo>
                  <a:lnTo>
                    <a:pt x="5637" y="311"/>
                  </a:lnTo>
                  <a:lnTo>
                    <a:pt x="5629" y="302"/>
                  </a:lnTo>
                  <a:lnTo>
                    <a:pt x="5625" y="298"/>
                  </a:lnTo>
                  <a:lnTo>
                    <a:pt x="5624" y="294"/>
                  </a:lnTo>
                  <a:lnTo>
                    <a:pt x="5624" y="288"/>
                  </a:lnTo>
                  <a:lnTo>
                    <a:pt x="5622" y="284"/>
                  </a:lnTo>
                  <a:lnTo>
                    <a:pt x="5620" y="277"/>
                  </a:lnTo>
                  <a:lnTo>
                    <a:pt x="5618" y="273"/>
                  </a:lnTo>
                  <a:lnTo>
                    <a:pt x="5614" y="269"/>
                  </a:lnTo>
                  <a:lnTo>
                    <a:pt x="5608" y="265"/>
                  </a:lnTo>
                  <a:lnTo>
                    <a:pt x="5602" y="261"/>
                  </a:lnTo>
                  <a:lnTo>
                    <a:pt x="5591" y="257"/>
                  </a:lnTo>
                  <a:lnTo>
                    <a:pt x="5577" y="255"/>
                  </a:lnTo>
                  <a:lnTo>
                    <a:pt x="5562" y="259"/>
                  </a:lnTo>
                  <a:lnTo>
                    <a:pt x="5556" y="263"/>
                  </a:lnTo>
                  <a:lnTo>
                    <a:pt x="5551" y="261"/>
                  </a:lnTo>
                  <a:lnTo>
                    <a:pt x="5545" y="259"/>
                  </a:lnTo>
                  <a:lnTo>
                    <a:pt x="5541" y="255"/>
                  </a:lnTo>
                  <a:lnTo>
                    <a:pt x="5537" y="250"/>
                  </a:lnTo>
                  <a:lnTo>
                    <a:pt x="5535" y="244"/>
                  </a:lnTo>
                  <a:lnTo>
                    <a:pt x="5533" y="236"/>
                  </a:lnTo>
                  <a:lnTo>
                    <a:pt x="5531" y="227"/>
                  </a:lnTo>
                  <a:lnTo>
                    <a:pt x="5529" y="221"/>
                  </a:lnTo>
                  <a:lnTo>
                    <a:pt x="5529" y="217"/>
                  </a:lnTo>
                  <a:lnTo>
                    <a:pt x="5531" y="213"/>
                  </a:lnTo>
                  <a:lnTo>
                    <a:pt x="5535" y="209"/>
                  </a:lnTo>
                  <a:lnTo>
                    <a:pt x="5539" y="207"/>
                  </a:lnTo>
                  <a:lnTo>
                    <a:pt x="5545" y="206"/>
                  </a:lnTo>
                  <a:lnTo>
                    <a:pt x="5551" y="206"/>
                  </a:lnTo>
                  <a:lnTo>
                    <a:pt x="5554" y="209"/>
                  </a:lnTo>
                  <a:lnTo>
                    <a:pt x="5560" y="213"/>
                  </a:lnTo>
                  <a:lnTo>
                    <a:pt x="5564" y="213"/>
                  </a:lnTo>
                  <a:lnTo>
                    <a:pt x="5570" y="215"/>
                  </a:lnTo>
                  <a:lnTo>
                    <a:pt x="5574" y="213"/>
                  </a:lnTo>
                  <a:lnTo>
                    <a:pt x="5579" y="211"/>
                  </a:lnTo>
                  <a:lnTo>
                    <a:pt x="5587" y="211"/>
                  </a:lnTo>
                  <a:lnTo>
                    <a:pt x="5595" y="211"/>
                  </a:lnTo>
                  <a:lnTo>
                    <a:pt x="5602" y="209"/>
                  </a:lnTo>
                  <a:lnTo>
                    <a:pt x="5604" y="204"/>
                  </a:lnTo>
                  <a:lnTo>
                    <a:pt x="5606" y="198"/>
                  </a:lnTo>
                  <a:lnTo>
                    <a:pt x="5606" y="192"/>
                  </a:lnTo>
                  <a:lnTo>
                    <a:pt x="5606" y="184"/>
                  </a:lnTo>
                  <a:lnTo>
                    <a:pt x="5604" y="165"/>
                  </a:lnTo>
                  <a:lnTo>
                    <a:pt x="5610" y="148"/>
                  </a:lnTo>
                  <a:lnTo>
                    <a:pt x="5620" y="133"/>
                  </a:lnTo>
                  <a:lnTo>
                    <a:pt x="5625" y="129"/>
                  </a:lnTo>
                  <a:lnTo>
                    <a:pt x="5631" y="125"/>
                  </a:lnTo>
                  <a:lnTo>
                    <a:pt x="5637" y="123"/>
                  </a:lnTo>
                  <a:lnTo>
                    <a:pt x="5658" y="123"/>
                  </a:lnTo>
                  <a:lnTo>
                    <a:pt x="5683" y="123"/>
                  </a:lnTo>
                  <a:lnTo>
                    <a:pt x="5685" y="121"/>
                  </a:lnTo>
                  <a:lnTo>
                    <a:pt x="5687" y="117"/>
                  </a:lnTo>
                  <a:lnTo>
                    <a:pt x="5689" y="113"/>
                  </a:lnTo>
                  <a:lnTo>
                    <a:pt x="5702" y="94"/>
                  </a:lnTo>
                  <a:lnTo>
                    <a:pt x="5718" y="77"/>
                  </a:lnTo>
                  <a:lnTo>
                    <a:pt x="5737" y="65"/>
                  </a:lnTo>
                  <a:lnTo>
                    <a:pt x="5743" y="61"/>
                  </a:lnTo>
                  <a:lnTo>
                    <a:pt x="5746" y="58"/>
                  </a:lnTo>
                  <a:lnTo>
                    <a:pt x="5748" y="54"/>
                  </a:lnTo>
                  <a:lnTo>
                    <a:pt x="5746" y="48"/>
                  </a:lnTo>
                  <a:lnTo>
                    <a:pt x="5745" y="42"/>
                  </a:lnTo>
                  <a:lnTo>
                    <a:pt x="5741" y="35"/>
                  </a:lnTo>
                  <a:lnTo>
                    <a:pt x="5737" y="29"/>
                  </a:lnTo>
                  <a:lnTo>
                    <a:pt x="5733" y="29"/>
                  </a:lnTo>
                  <a:lnTo>
                    <a:pt x="5731" y="31"/>
                  </a:lnTo>
                  <a:lnTo>
                    <a:pt x="5727" y="33"/>
                  </a:lnTo>
                  <a:lnTo>
                    <a:pt x="5723" y="33"/>
                  </a:lnTo>
                  <a:lnTo>
                    <a:pt x="5720" y="33"/>
                  </a:lnTo>
                  <a:lnTo>
                    <a:pt x="5716" y="31"/>
                  </a:lnTo>
                  <a:lnTo>
                    <a:pt x="5712" y="27"/>
                  </a:lnTo>
                  <a:lnTo>
                    <a:pt x="5710" y="25"/>
                  </a:lnTo>
                  <a:lnTo>
                    <a:pt x="5706" y="21"/>
                  </a:lnTo>
                  <a:lnTo>
                    <a:pt x="5706" y="15"/>
                  </a:lnTo>
                  <a:lnTo>
                    <a:pt x="5706" y="12"/>
                  </a:lnTo>
                  <a:lnTo>
                    <a:pt x="5702" y="10"/>
                  </a:lnTo>
                  <a:lnTo>
                    <a:pt x="5698" y="8"/>
                  </a:lnTo>
                  <a:lnTo>
                    <a:pt x="5697" y="6"/>
                  </a:lnTo>
                  <a:lnTo>
                    <a:pt x="5695" y="4"/>
                  </a:lnTo>
                  <a:lnTo>
                    <a:pt x="5695" y="0"/>
                  </a:lnTo>
                  <a:lnTo>
                    <a:pt x="5754" y="0"/>
                  </a:lnTo>
                  <a:lnTo>
                    <a:pt x="5754" y="12"/>
                  </a:lnTo>
                  <a:lnTo>
                    <a:pt x="5754" y="13"/>
                  </a:lnTo>
                  <a:lnTo>
                    <a:pt x="5756" y="13"/>
                  </a:lnTo>
                  <a:lnTo>
                    <a:pt x="5758" y="15"/>
                  </a:lnTo>
                  <a:lnTo>
                    <a:pt x="5760" y="15"/>
                  </a:lnTo>
                  <a:lnTo>
                    <a:pt x="5766" y="42"/>
                  </a:lnTo>
                  <a:lnTo>
                    <a:pt x="5764" y="58"/>
                  </a:lnTo>
                  <a:lnTo>
                    <a:pt x="5756" y="71"/>
                  </a:lnTo>
                  <a:lnTo>
                    <a:pt x="5743" y="81"/>
                  </a:lnTo>
                  <a:lnTo>
                    <a:pt x="5723" y="92"/>
                  </a:lnTo>
                  <a:lnTo>
                    <a:pt x="5710" y="108"/>
                  </a:lnTo>
                  <a:lnTo>
                    <a:pt x="5700" y="127"/>
                  </a:lnTo>
                  <a:lnTo>
                    <a:pt x="5697" y="133"/>
                  </a:lnTo>
                  <a:lnTo>
                    <a:pt x="5693" y="136"/>
                  </a:lnTo>
                  <a:lnTo>
                    <a:pt x="5687" y="140"/>
                  </a:lnTo>
                  <a:lnTo>
                    <a:pt x="5681" y="140"/>
                  </a:lnTo>
                  <a:lnTo>
                    <a:pt x="5673" y="140"/>
                  </a:lnTo>
                  <a:lnTo>
                    <a:pt x="5664" y="138"/>
                  </a:lnTo>
                  <a:lnTo>
                    <a:pt x="5652" y="138"/>
                  </a:lnTo>
                  <a:lnTo>
                    <a:pt x="5637" y="140"/>
                  </a:lnTo>
                  <a:lnTo>
                    <a:pt x="5629" y="146"/>
                  </a:lnTo>
                  <a:lnTo>
                    <a:pt x="5622" y="161"/>
                  </a:lnTo>
                  <a:lnTo>
                    <a:pt x="5624" y="165"/>
                  </a:lnTo>
                  <a:lnTo>
                    <a:pt x="5624" y="169"/>
                  </a:lnTo>
                  <a:lnTo>
                    <a:pt x="5622" y="173"/>
                  </a:lnTo>
                  <a:lnTo>
                    <a:pt x="5622" y="206"/>
                  </a:lnTo>
                  <a:lnTo>
                    <a:pt x="5620" y="213"/>
                  </a:lnTo>
                  <a:lnTo>
                    <a:pt x="5618" y="219"/>
                  </a:lnTo>
                  <a:lnTo>
                    <a:pt x="5612" y="223"/>
                  </a:lnTo>
                  <a:lnTo>
                    <a:pt x="5606" y="227"/>
                  </a:lnTo>
                  <a:lnTo>
                    <a:pt x="5599" y="227"/>
                  </a:lnTo>
                  <a:lnTo>
                    <a:pt x="5593" y="238"/>
                  </a:lnTo>
                  <a:lnTo>
                    <a:pt x="5595" y="240"/>
                  </a:lnTo>
                  <a:lnTo>
                    <a:pt x="5595" y="240"/>
                  </a:lnTo>
                  <a:lnTo>
                    <a:pt x="5610" y="246"/>
                  </a:lnTo>
                  <a:lnTo>
                    <a:pt x="5620" y="255"/>
                  </a:lnTo>
                  <a:lnTo>
                    <a:pt x="5631" y="267"/>
                  </a:lnTo>
                  <a:lnTo>
                    <a:pt x="5635" y="269"/>
                  </a:lnTo>
                  <a:lnTo>
                    <a:pt x="5637" y="273"/>
                  </a:lnTo>
                  <a:lnTo>
                    <a:pt x="5647" y="298"/>
                  </a:lnTo>
                  <a:lnTo>
                    <a:pt x="5656" y="325"/>
                  </a:lnTo>
                  <a:lnTo>
                    <a:pt x="5658" y="340"/>
                  </a:lnTo>
                  <a:lnTo>
                    <a:pt x="5660" y="357"/>
                  </a:lnTo>
                  <a:lnTo>
                    <a:pt x="5666" y="359"/>
                  </a:lnTo>
                  <a:lnTo>
                    <a:pt x="5675" y="357"/>
                  </a:lnTo>
                  <a:lnTo>
                    <a:pt x="5685" y="353"/>
                  </a:lnTo>
                  <a:lnTo>
                    <a:pt x="5695" y="353"/>
                  </a:lnTo>
                  <a:lnTo>
                    <a:pt x="5706" y="353"/>
                  </a:lnTo>
                  <a:lnTo>
                    <a:pt x="5710" y="350"/>
                  </a:lnTo>
                  <a:lnTo>
                    <a:pt x="5712" y="348"/>
                  </a:lnTo>
                  <a:lnTo>
                    <a:pt x="5716" y="350"/>
                  </a:lnTo>
                  <a:lnTo>
                    <a:pt x="5720" y="353"/>
                  </a:lnTo>
                  <a:lnTo>
                    <a:pt x="5729" y="355"/>
                  </a:lnTo>
                  <a:lnTo>
                    <a:pt x="5739" y="357"/>
                  </a:lnTo>
                  <a:lnTo>
                    <a:pt x="5745" y="359"/>
                  </a:lnTo>
                  <a:lnTo>
                    <a:pt x="5750" y="359"/>
                  </a:lnTo>
                  <a:lnTo>
                    <a:pt x="5754" y="359"/>
                  </a:lnTo>
                  <a:lnTo>
                    <a:pt x="5760" y="355"/>
                  </a:lnTo>
                  <a:lnTo>
                    <a:pt x="5779" y="348"/>
                  </a:lnTo>
                  <a:lnTo>
                    <a:pt x="5800" y="351"/>
                  </a:lnTo>
                  <a:lnTo>
                    <a:pt x="5804" y="348"/>
                  </a:lnTo>
                  <a:lnTo>
                    <a:pt x="5806" y="348"/>
                  </a:lnTo>
                  <a:lnTo>
                    <a:pt x="5810" y="351"/>
                  </a:lnTo>
                  <a:lnTo>
                    <a:pt x="5821" y="350"/>
                  </a:lnTo>
                  <a:lnTo>
                    <a:pt x="5831" y="351"/>
                  </a:lnTo>
                  <a:lnTo>
                    <a:pt x="5841" y="357"/>
                  </a:lnTo>
                  <a:lnTo>
                    <a:pt x="5850" y="365"/>
                  </a:lnTo>
                  <a:lnTo>
                    <a:pt x="5858" y="373"/>
                  </a:lnTo>
                  <a:lnTo>
                    <a:pt x="5866" y="384"/>
                  </a:lnTo>
                  <a:lnTo>
                    <a:pt x="5866" y="396"/>
                  </a:lnTo>
                  <a:lnTo>
                    <a:pt x="5858" y="407"/>
                  </a:lnTo>
                  <a:lnTo>
                    <a:pt x="5825" y="438"/>
                  </a:lnTo>
                  <a:lnTo>
                    <a:pt x="5806" y="453"/>
                  </a:lnTo>
                  <a:lnTo>
                    <a:pt x="5812" y="465"/>
                  </a:lnTo>
                  <a:lnTo>
                    <a:pt x="5816" y="474"/>
                  </a:lnTo>
                  <a:lnTo>
                    <a:pt x="5818" y="476"/>
                  </a:lnTo>
                  <a:lnTo>
                    <a:pt x="5819" y="476"/>
                  </a:lnTo>
                  <a:lnTo>
                    <a:pt x="5819" y="476"/>
                  </a:lnTo>
                  <a:lnTo>
                    <a:pt x="5819" y="478"/>
                  </a:lnTo>
                  <a:lnTo>
                    <a:pt x="5818" y="480"/>
                  </a:lnTo>
                  <a:lnTo>
                    <a:pt x="5829" y="513"/>
                  </a:lnTo>
                  <a:lnTo>
                    <a:pt x="5831" y="519"/>
                  </a:lnTo>
                  <a:lnTo>
                    <a:pt x="5831" y="526"/>
                  </a:lnTo>
                  <a:lnTo>
                    <a:pt x="5833" y="532"/>
                  </a:lnTo>
                  <a:lnTo>
                    <a:pt x="5835" y="536"/>
                  </a:lnTo>
                  <a:lnTo>
                    <a:pt x="5835" y="540"/>
                  </a:lnTo>
                  <a:lnTo>
                    <a:pt x="5833" y="544"/>
                  </a:lnTo>
                  <a:lnTo>
                    <a:pt x="5841" y="584"/>
                  </a:lnTo>
                  <a:lnTo>
                    <a:pt x="5844" y="586"/>
                  </a:lnTo>
                  <a:lnTo>
                    <a:pt x="5846" y="588"/>
                  </a:lnTo>
                  <a:lnTo>
                    <a:pt x="5846" y="590"/>
                  </a:lnTo>
                  <a:lnTo>
                    <a:pt x="5844" y="593"/>
                  </a:lnTo>
                  <a:lnTo>
                    <a:pt x="5844" y="615"/>
                  </a:lnTo>
                  <a:lnTo>
                    <a:pt x="5846" y="638"/>
                  </a:lnTo>
                  <a:lnTo>
                    <a:pt x="5854" y="661"/>
                  </a:lnTo>
                  <a:lnTo>
                    <a:pt x="5867" y="684"/>
                  </a:lnTo>
                  <a:lnTo>
                    <a:pt x="5879" y="707"/>
                  </a:lnTo>
                  <a:lnTo>
                    <a:pt x="5887" y="732"/>
                  </a:lnTo>
                  <a:lnTo>
                    <a:pt x="5891" y="757"/>
                  </a:lnTo>
                  <a:lnTo>
                    <a:pt x="5892" y="759"/>
                  </a:lnTo>
                  <a:lnTo>
                    <a:pt x="5894" y="759"/>
                  </a:lnTo>
                  <a:lnTo>
                    <a:pt x="5894" y="761"/>
                  </a:lnTo>
                  <a:lnTo>
                    <a:pt x="5894" y="761"/>
                  </a:lnTo>
                  <a:lnTo>
                    <a:pt x="5892" y="764"/>
                  </a:lnTo>
                  <a:lnTo>
                    <a:pt x="5892" y="772"/>
                  </a:lnTo>
                  <a:lnTo>
                    <a:pt x="5896" y="772"/>
                  </a:lnTo>
                  <a:lnTo>
                    <a:pt x="5898" y="774"/>
                  </a:lnTo>
                  <a:lnTo>
                    <a:pt x="5898" y="778"/>
                  </a:lnTo>
                  <a:lnTo>
                    <a:pt x="5898" y="782"/>
                  </a:lnTo>
                  <a:lnTo>
                    <a:pt x="5910" y="791"/>
                  </a:lnTo>
                  <a:lnTo>
                    <a:pt x="5921" y="801"/>
                  </a:lnTo>
                  <a:lnTo>
                    <a:pt x="5925" y="807"/>
                  </a:lnTo>
                  <a:lnTo>
                    <a:pt x="5927" y="812"/>
                  </a:lnTo>
                  <a:lnTo>
                    <a:pt x="5927" y="818"/>
                  </a:lnTo>
                  <a:lnTo>
                    <a:pt x="5923" y="824"/>
                  </a:lnTo>
                  <a:lnTo>
                    <a:pt x="5919" y="828"/>
                  </a:lnTo>
                  <a:lnTo>
                    <a:pt x="5912" y="830"/>
                  </a:lnTo>
                  <a:lnTo>
                    <a:pt x="5904" y="832"/>
                  </a:lnTo>
                  <a:lnTo>
                    <a:pt x="5894" y="832"/>
                  </a:lnTo>
                  <a:lnTo>
                    <a:pt x="5871" y="837"/>
                  </a:lnTo>
                  <a:lnTo>
                    <a:pt x="5852" y="853"/>
                  </a:lnTo>
                  <a:lnTo>
                    <a:pt x="5841" y="874"/>
                  </a:lnTo>
                  <a:lnTo>
                    <a:pt x="5835" y="893"/>
                  </a:lnTo>
                  <a:lnTo>
                    <a:pt x="5831" y="912"/>
                  </a:lnTo>
                  <a:lnTo>
                    <a:pt x="5831" y="920"/>
                  </a:lnTo>
                  <a:lnTo>
                    <a:pt x="5833" y="928"/>
                  </a:lnTo>
                  <a:lnTo>
                    <a:pt x="5835" y="937"/>
                  </a:lnTo>
                  <a:lnTo>
                    <a:pt x="5850" y="972"/>
                  </a:lnTo>
                  <a:lnTo>
                    <a:pt x="5852" y="978"/>
                  </a:lnTo>
                  <a:lnTo>
                    <a:pt x="5852" y="985"/>
                  </a:lnTo>
                  <a:lnTo>
                    <a:pt x="5850" y="989"/>
                  </a:lnTo>
                  <a:lnTo>
                    <a:pt x="5848" y="991"/>
                  </a:lnTo>
                  <a:lnTo>
                    <a:pt x="5844" y="993"/>
                  </a:lnTo>
                  <a:lnTo>
                    <a:pt x="5841" y="993"/>
                  </a:lnTo>
                  <a:lnTo>
                    <a:pt x="5829" y="989"/>
                  </a:lnTo>
                  <a:lnTo>
                    <a:pt x="5818" y="985"/>
                  </a:lnTo>
                  <a:lnTo>
                    <a:pt x="5810" y="995"/>
                  </a:lnTo>
                  <a:lnTo>
                    <a:pt x="5810" y="999"/>
                  </a:lnTo>
                  <a:lnTo>
                    <a:pt x="5812" y="1005"/>
                  </a:lnTo>
                  <a:lnTo>
                    <a:pt x="5814" y="1008"/>
                  </a:lnTo>
                  <a:lnTo>
                    <a:pt x="5818" y="1012"/>
                  </a:lnTo>
                  <a:lnTo>
                    <a:pt x="5821" y="1018"/>
                  </a:lnTo>
                  <a:lnTo>
                    <a:pt x="5825" y="1022"/>
                  </a:lnTo>
                  <a:lnTo>
                    <a:pt x="5827" y="1024"/>
                  </a:lnTo>
                  <a:lnTo>
                    <a:pt x="5825" y="1028"/>
                  </a:lnTo>
                  <a:lnTo>
                    <a:pt x="5823" y="1029"/>
                  </a:lnTo>
                  <a:lnTo>
                    <a:pt x="5819" y="1033"/>
                  </a:lnTo>
                  <a:lnTo>
                    <a:pt x="5816" y="1037"/>
                  </a:lnTo>
                  <a:lnTo>
                    <a:pt x="5814" y="1041"/>
                  </a:lnTo>
                  <a:lnTo>
                    <a:pt x="5812" y="1043"/>
                  </a:lnTo>
                  <a:lnTo>
                    <a:pt x="5810" y="1043"/>
                  </a:lnTo>
                  <a:lnTo>
                    <a:pt x="5806" y="1043"/>
                  </a:lnTo>
                  <a:lnTo>
                    <a:pt x="5804" y="1043"/>
                  </a:lnTo>
                  <a:lnTo>
                    <a:pt x="5800" y="1054"/>
                  </a:lnTo>
                  <a:lnTo>
                    <a:pt x="5798" y="1060"/>
                  </a:lnTo>
                  <a:lnTo>
                    <a:pt x="5796" y="1066"/>
                  </a:lnTo>
                  <a:lnTo>
                    <a:pt x="5794" y="1070"/>
                  </a:lnTo>
                  <a:lnTo>
                    <a:pt x="5793" y="1074"/>
                  </a:lnTo>
                  <a:lnTo>
                    <a:pt x="5793" y="1077"/>
                  </a:lnTo>
                  <a:lnTo>
                    <a:pt x="5794" y="1081"/>
                  </a:lnTo>
                  <a:lnTo>
                    <a:pt x="5798" y="1085"/>
                  </a:lnTo>
                  <a:lnTo>
                    <a:pt x="5808" y="1095"/>
                  </a:lnTo>
                  <a:lnTo>
                    <a:pt x="5819" y="1106"/>
                  </a:lnTo>
                  <a:lnTo>
                    <a:pt x="5823" y="1110"/>
                  </a:lnTo>
                  <a:lnTo>
                    <a:pt x="5827" y="1116"/>
                  </a:lnTo>
                  <a:lnTo>
                    <a:pt x="5835" y="1129"/>
                  </a:lnTo>
                  <a:lnTo>
                    <a:pt x="5842" y="1141"/>
                  </a:lnTo>
                  <a:lnTo>
                    <a:pt x="5866" y="1191"/>
                  </a:lnTo>
                  <a:lnTo>
                    <a:pt x="5871" y="1204"/>
                  </a:lnTo>
                  <a:lnTo>
                    <a:pt x="5881" y="1216"/>
                  </a:lnTo>
                  <a:lnTo>
                    <a:pt x="5885" y="1222"/>
                  </a:lnTo>
                  <a:lnTo>
                    <a:pt x="5891" y="1225"/>
                  </a:lnTo>
                  <a:lnTo>
                    <a:pt x="5898" y="1225"/>
                  </a:lnTo>
                  <a:lnTo>
                    <a:pt x="5906" y="1223"/>
                  </a:lnTo>
                  <a:lnTo>
                    <a:pt x="5908" y="1216"/>
                  </a:lnTo>
                  <a:lnTo>
                    <a:pt x="5910" y="1208"/>
                  </a:lnTo>
                  <a:lnTo>
                    <a:pt x="5912" y="1200"/>
                  </a:lnTo>
                  <a:lnTo>
                    <a:pt x="5915" y="1195"/>
                  </a:lnTo>
                  <a:lnTo>
                    <a:pt x="5919" y="1191"/>
                  </a:lnTo>
                  <a:lnTo>
                    <a:pt x="5925" y="1187"/>
                  </a:lnTo>
                  <a:lnTo>
                    <a:pt x="5933" y="1185"/>
                  </a:lnTo>
                  <a:lnTo>
                    <a:pt x="5939" y="1185"/>
                  </a:lnTo>
                  <a:lnTo>
                    <a:pt x="5944" y="1187"/>
                  </a:lnTo>
                  <a:lnTo>
                    <a:pt x="5948" y="1189"/>
                  </a:lnTo>
                  <a:lnTo>
                    <a:pt x="5954" y="1193"/>
                  </a:lnTo>
                  <a:lnTo>
                    <a:pt x="5958" y="1197"/>
                  </a:lnTo>
                  <a:lnTo>
                    <a:pt x="5962" y="1202"/>
                  </a:lnTo>
                  <a:lnTo>
                    <a:pt x="5965" y="1206"/>
                  </a:lnTo>
                  <a:lnTo>
                    <a:pt x="5967" y="1212"/>
                  </a:lnTo>
                  <a:lnTo>
                    <a:pt x="5975" y="1223"/>
                  </a:lnTo>
                  <a:lnTo>
                    <a:pt x="5985" y="1231"/>
                  </a:lnTo>
                  <a:lnTo>
                    <a:pt x="5996" y="1237"/>
                  </a:lnTo>
                  <a:lnTo>
                    <a:pt x="6008" y="1241"/>
                  </a:lnTo>
                  <a:lnTo>
                    <a:pt x="6012" y="1241"/>
                  </a:lnTo>
                  <a:lnTo>
                    <a:pt x="6013" y="1241"/>
                  </a:lnTo>
                  <a:lnTo>
                    <a:pt x="6017" y="1237"/>
                  </a:lnTo>
                  <a:lnTo>
                    <a:pt x="6023" y="1237"/>
                  </a:lnTo>
                  <a:lnTo>
                    <a:pt x="6029" y="1237"/>
                  </a:lnTo>
                  <a:lnTo>
                    <a:pt x="6033" y="1237"/>
                  </a:lnTo>
                  <a:lnTo>
                    <a:pt x="6048" y="1237"/>
                  </a:lnTo>
                  <a:lnTo>
                    <a:pt x="6061" y="1245"/>
                  </a:lnTo>
                  <a:lnTo>
                    <a:pt x="6071" y="1256"/>
                  </a:lnTo>
                  <a:lnTo>
                    <a:pt x="6077" y="1262"/>
                  </a:lnTo>
                  <a:lnTo>
                    <a:pt x="6077" y="1268"/>
                  </a:lnTo>
                  <a:lnTo>
                    <a:pt x="6077" y="1273"/>
                  </a:lnTo>
                  <a:lnTo>
                    <a:pt x="6073" y="1279"/>
                  </a:lnTo>
                  <a:lnTo>
                    <a:pt x="6069" y="1285"/>
                  </a:lnTo>
                  <a:lnTo>
                    <a:pt x="6061" y="1289"/>
                  </a:lnTo>
                  <a:lnTo>
                    <a:pt x="6056" y="1291"/>
                  </a:lnTo>
                  <a:lnTo>
                    <a:pt x="6052" y="1295"/>
                  </a:lnTo>
                  <a:lnTo>
                    <a:pt x="6048" y="1298"/>
                  </a:lnTo>
                  <a:lnTo>
                    <a:pt x="6048" y="1304"/>
                  </a:lnTo>
                  <a:lnTo>
                    <a:pt x="6050" y="1308"/>
                  </a:lnTo>
                  <a:lnTo>
                    <a:pt x="6067" y="1329"/>
                  </a:lnTo>
                  <a:lnTo>
                    <a:pt x="6083" y="1346"/>
                  </a:lnTo>
                  <a:lnTo>
                    <a:pt x="6100" y="1356"/>
                  </a:lnTo>
                  <a:lnTo>
                    <a:pt x="6119" y="1360"/>
                  </a:lnTo>
                  <a:lnTo>
                    <a:pt x="6134" y="1360"/>
                  </a:lnTo>
                  <a:lnTo>
                    <a:pt x="6140" y="1362"/>
                  </a:lnTo>
                  <a:lnTo>
                    <a:pt x="6146" y="1362"/>
                  </a:lnTo>
                  <a:lnTo>
                    <a:pt x="6150" y="1366"/>
                  </a:lnTo>
                  <a:lnTo>
                    <a:pt x="6154" y="1369"/>
                  </a:lnTo>
                  <a:lnTo>
                    <a:pt x="6156" y="1375"/>
                  </a:lnTo>
                  <a:lnTo>
                    <a:pt x="6157" y="1392"/>
                  </a:lnTo>
                  <a:lnTo>
                    <a:pt x="6157" y="1412"/>
                  </a:lnTo>
                  <a:lnTo>
                    <a:pt x="6156" y="1417"/>
                  </a:lnTo>
                  <a:lnTo>
                    <a:pt x="6154" y="1423"/>
                  </a:lnTo>
                  <a:lnTo>
                    <a:pt x="6148" y="1427"/>
                  </a:lnTo>
                  <a:lnTo>
                    <a:pt x="6142" y="1431"/>
                  </a:lnTo>
                  <a:lnTo>
                    <a:pt x="6136" y="1433"/>
                  </a:lnTo>
                  <a:lnTo>
                    <a:pt x="6134" y="1437"/>
                  </a:lnTo>
                  <a:lnTo>
                    <a:pt x="6132" y="1442"/>
                  </a:lnTo>
                  <a:lnTo>
                    <a:pt x="6132" y="1448"/>
                  </a:lnTo>
                  <a:lnTo>
                    <a:pt x="6134" y="1483"/>
                  </a:lnTo>
                  <a:lnTo>
                    <a:pt x="6136" y="1489"/>
                  </a:lnTo>
                  <a:lnTo>
                    <a:pt x="6138" y="1492"/>
                  </a:lnTo>
                  <a:lnTo>
                    <a:pt x="6142" y="1496"/>
                  </a:lnTo>
                  <a:lnTo>
                    <a:pt x="6146" y="1498"/>
                  </a:lnTo>
                  <a:lnTo>
                    <a:pt x="6186" y="1519"/>
                  </a:lnTo>
                  <a:lnTo>
                    <a:pt x="6198" y="1525"/>
                  </a:lnTo>
                  <a:lnTo>
                    <a:pt x="6207" y="1533"/>
                  </a:lnTo>
                  <a:lnTo>
                    <a:pt x="6211" y="1537"/>
                  </a:lnTo>
                  <a:lnTo>
                    <a:pt x="6213" y="1540"/>
                  </a:lnTo>
                  <a:lnTo>
                    <a:pt x="6213" y="1544"/>
                  </a:lnTo>
                  <a:lnTo>
                    <a:pt x="6211" y="1550"/>
                  </a:lnTo>
                  <a:lnTo>
                    <a:pt x="6205" y="1554"/>
                  </a:lnTo>
                  <a:lnTo>
                    <a:pt x="6202" y="1556"/>
                  </a:lnTo>
                  <a:lnTo>
                    <a:pt x="6198" y="1560"/>
                  </a:lnTo>
                  <a:lnTo>
                    <a:pt x="6198" y="1575"/>
                  </a:lnTo>
                  <a:lnTo>
                    <a:pt x="6198" y="1590"/>
                  </a:lnTo>
                  <a:lnTo>
                    <a:pt x="6198" y="1594"/>
                  </a:lnTo>
                  <a:lnTo>
                    <a:pt x="6196" y="1600"/>
                  </a:lnTo>
                  <a:lnTo>
                    <a:pt x="6205" y="1621"/>
                  </a:lnTo>
                  <a:lnTo>
                    <a:pt x="6223" y="1636"/>
                  </a:lnTo>
                  <a:lnTo>
                    <a:pt x="6240" y="1652"/>
                  </a:lnTo>
                  <a:lnTo>
                    <a:pt x="6253" y="1669"/>
                  </a:lnTo>
                  <a:lnTo>
                    <a:pt x="6259" y="1692"/>
                  </a:lnTo>
                  <a:lnTo>
                    <a:pt x="6267" y="1767"/>
                  </a:lnTo>
                  <a:lnTo>
                    <a:pt x="6269" y="1780"/>
                  </a:lnTo>
                  <a:lnTo>
                    <a:pt x="6271" y="1794"/>
                  </a:lnTo>
                  <a:lnTo>
                    <a:pt x="6269" y="1798"/>
                  </a:lnTo>
                  <a:lnTo>
                    <a:pt x="6267" y="1802"/>
                  </a:lnTo>
                  <a:lnTo>
                    <a:pt x="6265" y="1805"/>
                  </a:lnTo>
                  <a:lnTo>
                    <a:pt x="6263" y="1807"/>
                  </a:lnTo>
                  <a:lnTo>
                    <a:pt x="6259" y="1807"/>
                  </a:lnTo>
                  <a:lnTo>
                    <a:pt x="6257" y="1805"/>
                  </a:lnTo>
                  <a:lnTo>
                    <a:pt x="6253" y="1804"/>
                  </a:lnTo>
                  <a:lnTo>
                    <a:pt x="6246" y="1800"/>
                  </a:lnTo>
                  <a:lnTo>
                    <a:pt x="6236" y="1796"/>
                  </a:lnTo>
                  <a:lnTo>
                    <a:pt x="6227" y="1792"/>
                  </a:lnTo>
                  <a:lnTo>
                    <a:pt x="6207" y="1786"/>
                  </a:lnTo>
                  <a:lnTo>
                    <a:pt x="6190" y="1779"/>
                  </a:lnTo>
                  <a:lnTo>
                    <a:pt x="6173" y="1767"/>
                  </a:lnTo>
                  <a:lnTo>
                    <a:pt x="6157" y="1755"/>
                  </a:lnTo>
                  <a:lnTo>
                    <a:pt x="6138" y="1750"/>
                  </a:lnTo>
                  <a:lnTo>
                    <a:pt x="6113" y="1742"/>
                  </a:lnTo>
                  <a:lnTo>
                    <a:pt x="6088" y="1731"/>
                  </a:lnTo>
                  <a:lnTo>
                    <a:pt x="6065" y="1715"/>
                  </a:lnTo>
                  <a:lnTo>
                    <a:pt x="6060" y="1709"/>
                  </a:lnTo>
                  <a:lnTo>
                    <a:pt x="6054" y="1707"/>
                  </a:lnTo>
                  <a:lnTo>
                    <a:pt x="6046" y="1704"/>
                  </a:lnTo>
                  <a:lnTo>
                    <a:pt x="6040" y="1702"/>
                  </a:lnTo>
                  <a:lnTo>
                    <a:pt x="6004" y="1683"/>
                  </a:lnTo>
                  <a:lnTo>
                    <a:pt x="5969" y="1663"/>
                  </a:lnTo>
                  <a:lnTo>
                    <a:pt x="5939" y="1646"/>
                  </a:lnTo>
                  <a:lnTo>
                    <a:pt x="5912" y="1625"/>
                  </a:lnTo>
                  <a:lnTo>
                    <a:pt x="5885" y="1602"/>
                  </a:lnTo>
                  <a:lnTo>
                    <a:pt x="5860" y="1577"/>
                  </a:lnTo>
                  <a:lnTo>
                    <a:pt x="5837" y="1554"/>
                  </a:lnTo>
                  <a:lnTo>
                    <a:pt x="5825" y="1538"/>
                  </a:lnTo>
                  <a:lnTo>
                    <a:pt x="5819" y="1521"/>
                  </a:lnTo>
                  <a:lnTo>
                    <a:pt x="5816" y="1504"/>
                  </a:lnTo>
                  <a:lnTo>
                    <a:pt x="5810" y="1487"/>
                  </a:lnTo>
                  <a:lnTo>
                    <a:pt x="5800" y="1475"/>
                  </a:lnTo>
                  <a:lnTo>
                    <a:pt x="5787" y="1465"/>
                  </a:lnTo>
                  <a:lnTo>
                    <a:pt x="5779" y="1462"/>
                  </a:lnTo>
                  <a:lnTo>
                    <a:pt x="5773" y="1456"/>
                  </a:lnTo>
                  <a:lnTo>
                    <a:pt x="5770" y="1452"/>
                  </a:lnTo>
                  <a:lnTo>
                    <a:pt x="5766" y="1448"/>
                  </a:lnTo>
                  <a:lnTo>
                    <a:pt x="5766" y="1444"/>
                  </a:lnTo>
                  <a:lnTo>
                    <a:pt x="5766" y="1439"/>
                  </a:lnTo>
                  <a:lnTo>
                    <a:pt x="5770" y="1435"/>
                  </a:lnTo>
                  <a:lnTo>
                    <a:pt x="5773" y="1431"/>
                  </a:lnTo>
                  <a:lnTo>
                    <a:pt x="5775" y="1425"/>
                  </a:lnTo>
                  <a:lnTo>
                    <a:pt x="5777" y="1421"/>
                  </a:lnTo>
                  <a:lnTo>
                    <a:pt x="5775" y="1416"/>
                  </a:lnTo>
                  <a:lnTo>
                    <a:pt x="5775" y="1406"/>
                  </a:lnTo>
                  <a:lnTo>
                    <a:pt x="5775" y="1396"/>
                  </a:lnTo>
                  <a:lnTo>
                    <a:pt x="5779" y="1389"/>
                  </a:lnTo>
                  <a:lnTo>
                    <a:pt x="5785" y="1371"/>
                  </a:lnTo>
                  <a:lnTo>
                    <a:pt x="5783" y="1354"/>
                  </a:lnTo>
                  <a:lnTo>
                    <a:pt x="5775" y="1318"/>
                  </a:lnTo>
                  <a:lnTo>
                    <a:pt x="5771" y="1304"/>
                  </a:lnTo>
                  <a:lnTo>
                    <a:pt x="5766" y="1291"/>
                  </a:lnTo>
                  <a:lnTo>
                    <a:pt x="5756" y="1277"/>
                  </a:lnTo>
                  <a:lnTo>
                    <a:pt x="5748" y="1264"/>
                  </a:lnTo>
                  <a:lnTo>
                    <a:pt x="5739" y="1250"/>
                  </a:lnTo>
                  <a:lnTo>
                    <a:pt x="5735" y="1237"/>
                  </a:lnTo>
                  <a:lnTo>
                    <a:pt x="5733" y="1223"/>
                  </a:lnTo>
                  <a:lnTo>
                    <a:pt x="5731" y="1208"/>
                  </a:lnTo>
                  <a:lnTo>
                    <a:pt x="5729" y="1193"/>
                  </a:lnTo>
                  <a:lnTo>
                    <a:pt x="5723" y="1175"/>
                  </a:lnTo>
                  <a:lnTo>
                    <a:pt x="5720" y="1170"/>
                  </a:lnTo>
                  <a:lnTo>
                    <a:pt x="5718" y="1162"/>
                  </a:lnTo>
                  <a:lnTo>
                    <a:pt x="5718" y="1152"/>
                  </a:lnTo>
                  <a:lnTo>
                    <a:pt x="5714" y="1152"/>
                  </a:lnTo>
                  <a:lnTo>
                    <a:pt x="5712" y="1150"/>
                  </a:lnTo>
                  <a:lnTo>
                    <a:pt x="5712" y="1147"/>
                  </a:lnTo>
                  <a:lnTo>
                    <a:pt x="5712" y="1145"/>
                  </a:lnTo>
                  <a:lnTo>
                    <a:pt x="5710" y="1139"/>
                  </a:lnTo>
                  <a:lnTo>
                    <a:pt x="5706" y="1133"/>
                  </a:lnTo>
                  <a:lnTo>
                    <a:pt x="5704" y="1127"/>
                  </a:lnTo>
                  <a:lnTo>
                    <a:pt x="5695" y="1110"/>
                  </a:lnTo>
                  <a:lnTo>
                    <a:pt x="5693" y="1091"/>
                  </a:lnTo>
                  <a:lnTo>
                    <a:pt x="5697" y="1074"/>
                  </a:lnTo>
                  <a:lnTo>
                    <a:pt x="5698" y="1060"/>
                  </a:lnTo>
                  <a:lnTo>
                    <a:pt x="5695" y="1049"/>
                  </a:lnTo>
                  <a:lnTo>
                    <a:pt x="5689" y="1039"/>
                  </a:lnTo>
                  <a:lnTo>
                    <a:pt x="5685" y="1033"/>
                  </a:lnTo>
                  <a:lnTo>
                    <a:pt x="5681" y="1028"/>
                  </a:lnTo>
                  <a:lnTo>
                    <a:pt x="5677" y="1024"/>
                  </a:lnTo>
                  <a:lnTo>
                    <a:pt x="5672" y="1016"/>
                  </a:lnTo>
                  <a:lnTo>
                    <a:pt x="5664" y="1010"/>
                  </a:lnTo>
                  <a:lnTo>
                    <a:pt x="5620" y="976"/>
                  </a:lnTo>
                  <a:lnTo>
                    <a:pt x="5612" y="970"/>
                  </a:lnTo>
                  <a:lnTo>
                    <a:pt x="5606" y="964"/>
                  </a:lnTo>
                  <a:lnTo>
                    <a:pt x="5602" y="956"/>
                  </a:lnTo>
                  <a:lnTo>
                    <a:pt x="5600" y="947"/>
                  </a:lnTo>
                  <a:lnTo>
                    <a:pt x="5599" y="945"/>
                  </a:lnTo>
                  <a:lnTo>
                    <a:pt x="5595" y="943"/>
                  </a:lnTo>
                  <a:lnTo>
                    <a:pt x="5587" y="953"/>
                  </a:lnTo>
                  <a:lnTo>
                    <a:pt x="5585" y="964"/>
                  </a:lnTo>
                  <a:lnTo>
                    <a:pt x="5587" y="974"/>
                  </a:lnTo>
                  <a:lnTo>
                    <a:pt x="5593" y="987"/>
                  </a:lnTo>
                  <a:lnTo>
                    <a:pt x="5602" y="997"/>
                  </a:lnTo>
                  <a:lnTo>
                    <a:pt x="5614" y="1005"/>
                  </a:lnTo>
                  <a:lnTo>
                    <a:pt x="5629" y="1006"/>
                  </a:lnTo>
                  <a:lnTo>
                    <a:pt x="5641" y="1008"/>
                  </a:lnTo>
                  <a:lnTo>
                    <a:pt x="5649" y="1016"/>
                  </a:lnTo>
                  <a:lnTo>
                    <a:pt x="5652" y="1028"/>
                  </a:lnTo>
                  <a:lnTo>
                    <a:pt x="5649" y="1039"/>
                  </a:lnTo>
                  <a:lnTo>
                    <a:pt x="5643" y="1047"/>
                  </a:lnTo>
                  <a:lnTo>
                    <a:pt x="5637" y="1054"/>
                  </a:lnTo>
                  <a:lnTo>
                    <a:pt x="5650" y="1120"/>
                  </a:lnTo>
                  <a:lnTo>
                    <a:pt x="5660" y="1162"/>
                  </a:lnTo>
                  <a:lnTo>
                    <a:pt x="5660" y="1166"/>
                  </a:lnTo>
                  <a:lnTo>
                    <a:pt x="5658" y="1172"/>
                  </a:lnTo>
                  <a:lnTo>
                    <a:pt x="5656" y="1177"/>
                  </a:lnTo>
                  <a:lnTo>
                    <a:pt x="5652" y="1181"/>
                  </a:lnTo>
                  <a:lnTo>
                    <a:pt x="5649" y="1181"/>
                  </a:lnTo>
                  <a:lnTo>
                    <a:pt x="5643" y="1181"/>
                  </a:lnTo>
                  <a:lnTo>
                    <a:pt x="5639" y="1179"/>
                  </a:lnTo>
                  <a:lnTo>
                    <a:pt x="5633" y="1175"/>
                  </a:lnTo>
                  <a:lnTo>
                    <a:pt x="5627" y="1174"/>
                  </a:lnTo>
                  <a:lnTo>
                    <a:pt x="5622" y="1174"/>
                  </a:lnTo>
                  <a:lnTo>
                    <a:pt x="5600" y="1170"/>
                  </a:lnTo>
                  <a:lnTo>
                    <a:pt x="5585" y="1160"/>
                  </a:lnTo>
                  <a:lnTo>
                    <a:pt x="5572" y="1147"/>
                  </a:lnTo>
                  <a:lnTo>
                    <a:pt x="5568" y="1141"/>
                  </a:lnTo>
                  <a:lnTo>
                    <a:pt x="5566" y="1139"/>
                  </a:lnTo>
                  <a:lnTo>
                    <a:pt x="5562" y="1139"/>
                  </a:lnTo>
                  <a:lnTo>
                    <a:pt x="5560" y="1141"/>
                  </a:lnTo>
                  <a:lnTo>
                    <a:pt x="5556" y="1147"/>
                  </a:lnTo>
                  <a:lnTo>
                    <a:pt x="5552" y="1152"/>
                  </a:lnTo>
                  <a:lnTo>
                    <a:pt x="5549" y="1156"/>
                  </a:lnTo>
                  <a:lnTo>
                    <a:pt x="5545" y="1160"/>
                  </a:lnTo>
                  <a:lnTo>
                    <a:pt x="5539" y="1164"/>
                  </a:lnTo>
                  <a:lnTo>
                    <a:pt x="5533" y="1166"/>
                  </a:lnTo>
                  <a:lnTo>
                    <a:pt x="5529" y="1172"/>
                  </a:lnTo>
                  <a:lnTo>
                    <a:pt x="5528" y="1177"/>
                  </a:lnTo>
                  <a:lnTo>
                    <a:pt x="5526" y="1183"/>
                  </a:lnTo>
                  <a:lnTo>
                    <a:pt x="5526" y="1191"/>
                  </a:lnTo>
                  <a:lnTo>
                    <a:pt x="5524" y="1198"/>
                  </a:lnTo>
                  <a:lnTo>
                    <a:pt x="5520" y="1206"/>
                  </a:lnTo>
                  <a:lnTo>
                    <a:pt x="5514" y="1214"/>
                  </a:lnTo>
                  <a:lnTo>
                    <a:pt x="5510" y="1223"/>
                  </a:lnTo>
                  <a:lnTo>
                    <a:pt x="5508" y="1235"/>
                  </a:lnTo>
                  <a:lnTo>
                    <a:pt x="5510" y="1248"/>
                  </a:lnTo>
                  <a:lnTo>
                    <a:pt x="5518" y="1258"/>
                  </a:lnTo>
                  <a:lnTo>
                    <a:pt x="5528" y="1268"/>
                  </a:lnTo>
                  <a:lnTo>
                    <a:pt x="5533" y="1281"/>
                  </a:lnTo>
                  <a:lnTo>
                    <a:pt x="5535" y="1295"/>
                  </a:lnTo>
                  <a:lnTo>
                    <a:pt x="5537" y="1304"/>
                  </a:lnTo>
                  <a:lnTo>
                    <a:pt x="5541" y="1312"/>
                  </a:lnTo>
                  <a:lnTo>
                    <a:pt x="5545" y="1319"/>
                  </a:lnTo>
                  <a:lnTo>
                    <a:pt x="5549" y="1327"/>
                  </a:lnTo>
                  <a:lnTo>
                    <a:pt x="5549" y="1333"/>
                  </a:lnTo>
                  <a:lnTo>
                    <a:pt x="5549" y="1339"/>
                  </a:lnTo>
                  <a:lnTo>
                    <a:pt x="5547" y="1346"/>
                  </a:lnTo>
                  <a:lnTo>
                    <a:pt x="5545" y="1354"/>
                  </a:lnTo>
                  <a:lnTo>
                    <a:pt x="5545" y="1362"/>
                  </a:lnTo>
                  <a:lnTo>
                    <a:pt x="5545" y="1369"/>
                  </a:lnTo>
                  <a:lnTo>
                    <a:pt x="5549" y="1377"/>
                  </a:lnTo>
                  <a:lnTo>
                    <a:pt x="5570" y="1429"/>
                  </a:lnTo>
                  <a:lnTo>
                    <a:pt x="5572" y="1431"/>
                  </a:lnTo>
                  <a:lnTo>
                    <a:pt x="5574" y="1433"/>
                  </a:lnTo>
                  <a:lnTo>
                    <a:pt x="5576" y="1437"/>
                  </a:lnTo>
                  <a:lnTo>
                    <a:pt x="5581" y="1429"/>
                  </a:lnTo>
                  <a:lnTo>
                    <a:pt x="5587" y="1423"/>
                  </a:lnTo>
                  <a:lnTo>
                    <a:pt x="5597" y="1414"/>
                  </a:lnTo>
                  <a:lnTo>
                    <a:pt x="5610" y="1412"/>
                  </a:lnTo>
                  <a:lnTo>
                    <a:pt x="5622" y="1417"/>
                  </a:lnTo>
                  <a:lnTo>
                    <a:pt x="5629" y="1425"/>
                  </a:lnTo>
                  <a:lnTo>
                    <a:pt x="5635" y="1433"/>
                  </a:lnTo>
                  <a:lnTo>
                    <a:pt x="5637" y="1439"/>
                  </a:lnTo>
                  <a:lnTo>
                    <a:pt x="5637" y="1442"/>
                  </a:lnTo>
                  <a:lnTo>
                    <a:pt x="5635" y="1446"/>
                  </a:lnTo>
                  <a:lnTo>
                    <a:pt x="5631" y="1450"/>
                  </a:lnTo>
                  <a:lnTo>
                    <a:pt x="5629" y="1456"/>
                  </a:lnTo>
                  <a:lnTo>
                    <a:pt x="5625" y="1462"/>
                  </a:lnTo>
                  <a:lnTo>
                    <a:pt x="5624" y="1467"/>
                  </a:lnTo>
                  <a:lnTo>
                    <a:pt x="5622" y="1473"/>
                  </a:lnTo>
                  <a:lnTo>
                    <a:pt x="5622" y="1479"/>
                  </a:lnTo>
                  <a:lnTo>
                    <a:pt x="5622" y="1485"/>
                  </a:lnTo>
                  <a:lnTo>
                    <a:pt x="5620" y="1489"/>
                  </a:lnTo>
                  <a:lnTo>
                    <a:pt x="5618" y="1492"/>
                  </a:lnTo>
                  <a:lnTo>
                    <a:pt x="5616" y="1494"/>
                  </a:lnTo>
                  <a:lnTo>
                    <a:pt x="5610" y="1494"/>
                  </a:lnTo>
                  <a:lnTo>
                    <a:pt x="5604" y="1496"/>
                  </a:lnTo>
                  <a:lnTo>
                    <a:pt x="5599" y="1500"/>
                  </a:lnTo>
                  <a:lnTo>
                    <a:pt x="5595" y="1504"/>
                  </a:lnTo>
                  <a:lnTo>
                    <a:pt x="5593" y="1508"/>
                  </a:lnTo>
                  <a:lnTo>
                    <a:pt x="5591" y="1513"/>
                  </a:lnTo>
                  <a:lnTo>
                    <a:pt x="5591" y="1517"/>
                  </a:lnTo>
                  <a:lnTo>
                    <a:pt x="5591" y="1523"/>
                  </a:lnTo>
                  <a:lnTo>
                    <a:pt x="5589" y="1529"/>
                  </a:lnTo>
                  <a:lnTo>
                    <a:pt x="5589" y="1535"/>
                  </a:lnTo>
                  <a:lnTo>
                    <a:pt x="5587" y="1538"/>
                  </a:lnTo>
                  <a:lnTo>
                    <a:pt x="5583" y="1542"/>
                  </a:lnTo>
                  <a:lnTo>
                    <a:pt x="5577" y="1546"/>
                  </a:lnTo>
                  <a:lnTo>
                    <a:pt x="5576" y="1548"/>
                  </a:lnTo>
                  <a:lnTo>
                    <a:pt x="5572" y="1552"/>
                  </a:lnTo>
                  <a:lnTo>
                    <a:pt x="5570" y="1556"/>
                  </a:lnTo>
                  <a:lnTo>
                    <a:pt x="5568" y="1560"/>
                  </a:lnTo>
                  <a:lnTo>
                    <a:pt x="5564" y="1567"/>
                  </a:lnTo>
                  <a:lnTo>
                    <a:pt x="5560" y="1577"/>
                  </a:lnTo>
                  <a:lnTo>
                    <a:pt x="5556" y="1585"/>
                  </a:lnTo>
                  <a:lnTo>
                    <a:pt x="5547" y="1590"/>
                  </a:lnTo>
                  <a:lnTo>
                    <a:pt x="5535" y="1594"/>
                  </a:lnTo>
                  <a:lnTo>
                    <a:pt x="5524" y="1592"/>
                  </a:lnTo>
                  <a:lnTo>
                    <a:pt x="5514" y="1588"/>
                  </a:lnTo>
                  <a:lnTo>
                    <a:pt x="5512" y="1583"/>
                  </a:lnTo>
                  <a:lnTo>
                    <a:pt x="5510" y="1579"/>
                  </a:lnTo>
                  <a:lnTo>
                    <a:pt x="5510" y="1573"/>
                  </a:lnTo>
                  <a:lnTo>
                    <a:pt x="5510" y="1569"/>
                  </a:lnTo>
                  <a:lnTo>
                    <a:pt x="5512" y="1565"/>
                  </a:lnTo>
                  <a:lnTo>
                    <a:pt x="5514" y="1563"/>
                  </a:lnTo>
                  <a:lnTo>
                    <a:pt x="5512" y="1552"/>
                  </a:lnTo>
                  <a:lnTo>
                    <a:pt x="5508" y="1552"/>
                  </a:lnTo>
                  <a:lnTo>
                    <a:pt x="5504" y="1554"/>
                  </a:lnTo>
                  <a:lnTo>
                    <a:pt x="5503" y="1556"/>
                  </a:lnTo>
                  <a:lnTo>
                    <a:pt x="5503" y="1560"/>
                  </a:lnTo>
                  <a:lnTo>
                    <a:pt x="5503" y="1565"/>
                  </a:lnTo>
                  <a:lnTo>
                    <a:pt x="5504" y="1569"/>
                  </a:lnTo>
                  <a:lnTo>
                    <a:pt x="5503" y="1573"/>
                  </a:lnTo>
                  <a:lnTo>
                    <a:pt x="5503" y="1575"/>
                  </a:lnTo>
                  <a:lnTo>
                    <a:pt x="5499" y="1577"/>
                  </a:lnTo>
                  <a:lnTo>
                    <a:pt x="5491" y="1581"/>
                  </a:lnTo>
                  <a:lnTo>
                    <a:pt x="5489" y="1583"/>
                  </a:lnTo>
                  <a:lnTo>
                    <a:pt x="5487" y="1585"/>
                  </a:lnTo>
                  <a:lnTo>
                    <a:pt x="5485" y="1585"/>
                  </a:lnTo>
                  <a:lnTo>
                    <a:pt x="5479" y="1586"/>
                  </a:lnTo>
                  <a:lnTo>
                    <a:pt x="5474" y="1586"/>
                  </a:lnTo>
                  <a:lnTo>
                    <a:pt x="5464" y="1588"/>
                  </a:lnTo>
                  <a:lnTo>
                    <a:pt x="5455" y="1590"/>
                  </a:lnTo>
                  <a:lnTo>
                    <a:pt x="5445" y="1594"/>
                  </a:lnTo>
                  <a:lnTo>
                    <a:pt x="5439" y="1600"/>
                  </a:lnTo>
                  <a:lnTo>
                    <a:pt x="5435" y="1604"/>
                  </a:lnTo>
                  <a:lnTo>
                    <a:pt x="5433" y="1610"/>
                  </a:lnTo>
                  <a:lnTo>
                    <a:pt x="5435" y="1615"/>
                  </a:lnTo>
                  <a:lnTo>
                    <a:pt x="5437" y="1621"/>
                  </a:lnTo>
                  <a:lnTo>
                    <a:pt x="5443" y="1633"/>
                  </a:lnTo>
                  <a:lnTo>
                    <a:pt x="5451" y="1646"/>
                  </a:lnTo>
                  <a:lnTo>
                    <a:pt x="5451" y="1652"/>
                  </a:lnTo>
                  <a:lnTo>
                    <a:pt x="5451" y="1656"/>
                  </a:lnTo>
                  <a:lnTo>
                    <a:pt x="5447" y="1661"/>
                  </a:lnTo>
                  <a:lnTo>
                    <a:pt x="5443" y="1665"/>
                  </a:lnTo>
                  <a:lnTo>
                    <a:pt x="5437" y="1669"/>
                  </a:lnTo>
                  <a:lnTo>
                    <a:pt x="5431" y="1671"/>
                  </a:lnTo>
                  <a:lnTo>
                    <a:pt x="5426" y="1673"/>
                  </a:lnTo>
                  <a:lnTo>
                    <a:pt x="5422" y="1673"/>
                  </a:lnTo>
                  <a:lnTo>
                    <a:pt x="5418" y="1675"/>
                  </a:lnTo>
                  <a:lnTo>
                    <a:pt x="5414" y="1677"/>
                  </a:lnTo>
                  <a:lnTo>
                    <a:pt x="5412" y="1681"/>
                  </a:lnTo>
                  <a:lnTo>
                    <a:pt x="5408" y="1692"/>
                  </a:lnTo>
                  <a:lnTo>
                    <a:pt x="5401" y="1700"/>
                  </a:lnTo>
                  <a:lnTo>
                    <a:pt x="5393" y="1706"/>
                  </a:lnTo>
                  <a:lnTo>
                    <a:pt x="5383" y="1711"/>
                  </a:lnTo>
                  <a:lnTo>
                    <a:pt x="5378" y="1713"/>
                  </a:lnTo>
                  <a:lnTo>
                    <a:pt x="5374" y="1717"/>
                  </a:lnTo>
                  <a:lnTo>
                    <a:pt x="5368" y="1723"/>
                  </a:lnTo>
                  <a:lnTo>
                    <a:pt x="5370" y="1727"/>
                  </a:lnTo>
                  <a:lnTo>
                    <a:pt x="5372" y="1729"/>
                  </a:lnTo>
                  <a:lnTo>
                    <a:pt x="5374" y="1736"/>
                  </a:lnTo>
                  <a:lnTo>
                    <a:pt x="5374" y="1742"/>
                  </a:lnTo>
                  <a:lnTo>
                    <a:pt x="5372" y="1748"/>
                  </a:lnTo>
                  <a:lnTo>
                    <a:pt x="5366" y="1752"/>
                  </a:lnTo>
                  <a:lnTo>
                    <a:pt x="5360" y="1755"/>
                  </a:lnTo>
                  <a:lnTo>
                    <a:pt x="5355" y="1757"/>
                  </a:lnTo>
                  <a:lnTo>
                    <a:pt x="5349" y="1757"/>
                  </a:lnTo>
                  <a:lnTo>
                    <a:pt x="5332" y="1761"/>
                  </a:lnTo>
                  <a:lnTo>
                    <a:pt x="5318" y="1769"/>
                  </a:lnTo>
                  <a:lnTo>
                    <a:pt x="5305" y="1780"/>
                  </a:lnTo>
                  <a:lnTo>
                    <a:pt x="5284" y="1802"/>
                  </a:lnTo>
                  <a:lnTo>
                    <a:pt x="5264" y="1823"/>
                  </a:lnTo>
                  <a:lnTo>
                    <a:pt x="5262" y="1827"/>
                  </a:lnTo>
                  <a:lnTo>
                    <a:pt x="5261" y="1830"/>
                  </a:lnTo>
                  <a:lnTo>
                    <a:pt x="5249" y="1848"/>
                  </a:lnTo>
                  <a:lnTo>
                    <a:pt x="5245" y="1867"/>
                  </a:lnTo>
                  <a:lnTo>
                    <a:pt x="5243" y="1886"/>
                  </a:lnTo>
                  <a:lnTo>
                    <a:pt x="5245" y="1898"/>
                  </a:lnTo>
                  <a:lnTo>
                    <a:pt x="5247" y="1909"/>
                  </a:lnTo>
                  <a:lnTo>
                    <a:pt x="5249" y="1909"/>
                  </a:lnTo>
                  <a:lnTo>
                    <a:pt x="5251" y="1909"/>
                  </a:lnTo>
                  <a:lnTo>
                    <a:pt x="5251" y="1911"/>
                  </a:lnTo>
                  <a:lnTo>
                    <a:pt x="5251" y="1913"/>
                  </a:lnTo>
                  <a:lnTo>
                    <a:pt x="5249" y="1915"/>
                  </a:lnTo>
                  <a:lnTo>
                    <a:pt x="5253" y="1925"/>
                  </a:lnTo>
                  <a:lnTo>
                    <a:pt x="5251" y="1932"/>
                  </a:lnTo>
                  <a:lnTo>
                    <a:pt x="5249" y="1942"/>
                  </a:lnTo>
                  <a:lnTo>
                    <a:pt x="5245" y="1961"/>
                  </a:lnTo>
                  <a:lnTo>
                    <a:pt x="5253" y="1980"/>
                  </a:lnTo>
                  <a:lnTo>
                    <a:pt x="5255" y="1986"/>
                  </a:lnTo>
                  <a:lnTo>
                    <a:pt x="5259" y="1992"/>
                  </a:lnTo>
                  <a:lnTo>
                    <a:pt x="5261" y="1997"/>
                  </a:lnTo>
                  <a:lnTo>
                    <a:pt x="5261" y="2003"/>
                  </a:lnTo>
                  <a:lnTo>
                    <a:pt x="5259" y="2009"/>
                  </a:lnTo>
                  <a:lnTo>
                    <a:pt x="5255" y="2053"/>
                  </a:lnTo>
                  <a:lnTo>
                    <a:pt x="5259" y="2109"/>
                  </a:lnTo>
                  <a:lnTo>
                    <a:pt x="5259" y="2193"/>
                  </a:lnTo>
                  <a:lnTo>
                    <a:pt x="5261" y="2201"/>
                  </a:lnTo>
                  <a:lnTo>
                    <a:pt x="5261" y="2209"/>
                  </a:lnTo>
                  <a:lnTo>
                    <a:pt x="5259" y="2216"/>
                  </a:lnTo>
                  <a:lnTo>
                    <a:pt x="5253" y="2230"/>
                  </a:lnTo>
                  <a:lnTo>
                    <a:pt x="5249" y="2241"/>
                  </a:lnTo>
                  <a:lnTo>
                    <a:pt x="5241" y="2263"/>
                  </a:lnTo>
                  <a:lnTo>
                    <a:pt x="5234" y="2286"/>
                  </a:lnTo>
                  <a:lnTo>
                    <a:pt x="5232" y="2311"/>
                  </a:lnTo>
                  <a:lnTo>
                    <a:pt x="5234" y="2318"/>
                  </a:lnTo>
                  <a:lnTo>
                    <a:pt x="5234" y="2326"/>
                  </a:lnTo>
                  <a:lnTo>
                    <a:pt x="5234" y="2334"/>
                  </a:lnTo>
                  <a:lnTo>
                    <a:pt x="5234" y="2343"/>
                  </a:lnTo>
                  <a:lnTo>
                    <a:pt x="5230" y="2349"/>
                  </a:lnTo>
                  <a:lnTo>
                    <a:pt x="5228" y="2353"/>
                  </a:lnTo>
                  <a:lnTo>
                    <a:pt x="5228" y="2359"/>
                  </a:lnTo>
                  <a:lnTo>
                    <a:pt x="5228" y="2364"/>
                  </a:lnTo>
                  <a:lnTo>
                    <a:pt x="5232" y="2370"/>
                  </a:lnTo>
                  <a:lnTo>
                    <a:pt x="5236" y="2374"/>
                  </a:lnTo>
                  <a:lnTo>
                    <a:pt x="5239" y="2376"/>
                  </a:lnTo>
                  <a:lnTo>
                    <a:pt x="5243" y="2376"/>
                  </a:lnTo>
                  <a:lnTo>
                    <a:pt x="5247" y="2374"/>
                  </a:lnTo>
                  <a:lnTo>
                    <a:pt x="5251" y="2372"/>
                  </a:lnTo>
                  <a:lnTo>
                    <a:pt x="5262" y="2360"/>
                  </a:lnTo>
                  <a:lnTo>
                    <a:pt x="5274" y="2351"/>
                  </a:lnTo>
                  <a:lnTo>
                    <a:pt x="5278" y="2347"/>
                  </a:lnTo>
                  <a:lnTo>
                    <a:pt x="5282" y="2341"/>
                  </a:lnTo>
                  <a:lnTo>
                    <a:pt x="5287" y="2337"/>
                  </a:lnTo>
                  <a:lnTo>
                    <a:pt x="5295" y="2336"/>
                  </a:lnTo>
                  <a:lnTo>
                    <a:pt x="5299" y="2336"/>
                  </a:lnTo>
                  <a:lnTo>
                    <a:pt x="5305" y="2339"/>
                  </a:lnTo>
                  <a:lnTo>
                    <a:pt x="5310" y="2343"/>
                  </a:lnTo>
                  <a:lnTo>
                    <a:pt x="5314" y="2347"/>
                  </a:lnTo>
                  <a:lnTo>
                    <a:pt x="5318" y="2351"/>
                  </a:lnTo>
                  <a:lnTo>
                    <a:pt x="5328" y="2345"/>
                  </a:lnTo>
                  <a:lnTo>
                    <a:pt x="5328" y="2341"/>
                  </a:lnTo>
                  <a:lnTo>
                    <a:pt x="5328" y="2337"/>
                  </a:lnTo>
                  <a:lnTo>
                    <a:pt x="5330" y="2336"/>
                  </a:lnTo>
                  <a:lnTo>
                    <a:pt x="5334" y="2334"/>
                  </a:lnTo>
                  <a:lnTo>
                    <a:pt x="5339" y="2332"/>
                  </a:lnTo>
                  <a:lnTo>
                    <a:pt x="5343" y="2334"/>
                  </a:lnTo>
                  <a:lnTo>
                    <a:pt x="5349" y="2337"/>
                  </a:lnTo>
                  <a:lnTo>
                    <a:pt x="5349" y="2339"/>
                  </a:lnTo>
                  <a:lnTo>
                    <a:pt x="5351" y="2343"/>
                  </a:lnTo>
                  <a:lnTo>
                    <a:pt x="5355" y="2345"/>
                  </a:lnTo>
                  <a:lnTo>
                    <a:pt x="5357" y="2347"/>
                  </a:lnTo>
                  <a:lnTo>
                    <a:pt x="5360" y="2349"/>
                  </a:lnTo>
                  <a:lnTo>
                    <a:pt x="5364" y="2351"/>
                  </a:lnTo>
                  <a:lnTo>
                    <a:pt x="5366" y="2351"/>
                  </a:lnTo>
                  <a:lnTo>
                    <a:pt x="5372" y="2351"/>
                  </a:lnTo>
                  <a:lnTo>
                    <a:pt x="5378" y="2351"/>
                  </a:lnTo>
                  <a:lnTo>
                    <a:pt x="5382" y="2353"/>
                  </a:lnTo>
                  <a:lnTo>
                    <a:pt x="5385" y="2357"/>
                  </a:lnTo>
                  <a:lnTo>
                    <a:pt x="5397" y="2357"/>
                  </a:lnTo>
                  <a:lnTo>
                    <a:pt x="5399" y="2341"/>
                  </a:lnTo>
                  <a:lnTo>
                    <a:pt x="5397" y="2330"/>
                  </a:lnTo>
                  <a:lnTo>
                    <a:pt x="5387" y="2320"/>
                  </a:lnTo>
                  <a:lnTo>
                    <a:pt x="5383" y="2316"/>
                  </a:lnTo>
                  <a:lnTo>
                    <a:pt x="5382" y="2312"/>
                  </a:lnTo>
                  <a:lnTo>
                    <a:pt x="5382" y="2309"/>
                  </a:lnTo>
                  <a:lnTo>
                    <a:pt x="5380" y="2303"/>
                  </a:lnTo>
                  <a:lnTo>
                    <a:pt x="5385" y="2295"/>
                  </a:lnTo>
                  <a:lnTo>
                    <a:pt x="5389" y="2291"/>
                  </a:lnTo>
                  <a:lnTo>
                    <a:pt x="5393" y="2289"/>
                  </a:lnTo>
                  <a:lnTo>
                    <a:pt x="5399" y="2288"/>
                  </a:lnTo>
                  <a:lnTo>
                    <a:pt x="5407" y="2286"/>
                  </a:lnTo>
                  <a:lnTo>
                    <a:pt x="5412" y="2282"/>
                  </a:lnTo>
                  <a:lnTo>
                    <a:pt x="5416" y="2278"/>
                  </a:lnTo>
                  <a:lnTo>
                    <a:pt x="5426" y="2272"/>
                  </a:lnTo>
                  <a:lnTo>
                    <a:pt x="5435" y="2266"/>
                  </a:lnTo>
                  <a:lnTo>
                    <a:pt x="5445" y="2263"/>
                  </a:lnTo>
                  <a:lnTo>
                    <a:pt x="5449" y="2261"/>
                  </a:lnTo>
                  <a:lnTo>
                    <a:pt x="5453" y="2259"/>
                  </a:lnTo>
                  <a:lnTo>
                    <a:pt x="5455" y="2259"/>
                  </a:lnTo>
                  <a:lnTo>
                    <a:pt x="5456" y="2261"/>
                  </a:lnTo>
                  <a:lnTo>
                    <a:pt x="5456" y="2263"/>
                  </a:lnTo>
                  <a:lnTo>
                    <a:pt x="5466" y="2263"/>
                  </a:lnTo>
                  <a:lnTo>
                    <a:pt x="5468" y="2263"/>
                  </a:lnTo>
                  <a:lnTo>
                    <a:pt x="5470" y="2261"/>
                  </a:lnTo>
                  <a:lnTo>
                    <a:pt x="5470" y="2263"/>
                  </a:lnTo>
                  <a:lnTo>
                    <a:pt x="5472" y="2264"/>
                  </a:lnTo>
                  <a:lnTo>
                    <a:pt x="5472" y="2266"/>
                  </a:lnTo>
                  <a:lnTo>
                    <a:pt x="5478" y="2268"/>
                  </a:lnTo>
                  <a:lnTo>
                    <a:pt x="5483" y="2270"/>
                  </a:lnTo>
                  <a:lnTo>
                    <a:pt x="5489" y="2272"/>
                  </a:lnTo>
                  <a:lnTo>
                    <a:pt x="5560" y="2268"/>
                  </a:lnTo>
                  <a:lnTo>
                    <a:pt x="5560" y="2264"/>
                  </a:lnTo>
                  <a:lnTo>
                    <a:pt x="5560" y="2261"/>
                  </a:lnTo>
                  <a:lnTo>
                    <a:pt x="5560" y="2253"/>
                  </a:lnTo>
                  <a:lnTo>
                    <a:pt x="5562" y="2245"/>
                  </a:lnTo>
                  <a:lnTo>
                    <a:pt x="5566" y="2239"/>
                  </a:lnTo>
                  <a:lnTo>
                    <a:pt x="5572" y="2234"/>
                  </a:lnTo>
                  <a:lnTo>
                    <a:pt x="5576" y="2230"/>
                  </a:lnTo>
                  <a:lnTo>
                    <a:pt x="5576" y="2226"/>
                  </a:lnTo>
                  <a:lnTo>
                    <a:pt x="5576" y="2222"/>
                  </a:lnTo>
                  <a:lnTo>
                    <a:pt x="5574" y="2216"/>
                  </a:lnTo>
                  <a:lnTo>
                    <a:pt x="5570" y="2211"/>
                  </a:lnTo>
                  <a:lnTo>
                    <a:pt x="5564" y="2205"/>
                  </a:lnTo>
                  <a:lnTo>
                    <a:pt x="5558" y="2201"/>
                  </a:lnTo>
                  <a:lnTo>
                    <a:pt x="5551" y="2199"/>
                  </a:lnTo>
                  <a:lnTo>
                    <a:pt x="5545" y="2197"/>
                  </a:lnTo>
                  <a:lnTo>
                    <a:pt x="5539" y="2193"/>
                  </a:lnTo>
                  <a:lnTo>
                    <a:pt x="5531" y="2182"/>
                  </a:lnTo>
                  <a:lnTo>
                    <a:pt x="5531" y="2167"/>
                  </a:lnTo>
                  <a:lnTo>
                    <a:pt x="5539" y="2155"/>
                  </a:lnTo>
                  <a:lnTo>
                    <a:pt x="5545" y="2149"/>
                  </a:lnTo>
                  <a:lnTo>
                    <a:pt x="5551" y="2147"/>
                  </a:lnTo>
                  <a:lnTo>
                    <a:pt x="5556" y="2149"/>
                  </a:lnTo>
                  <a:lnTo>
                    <a:pt x="5562" y="2153"/>
                  </a:lnTo>
                  <a:lnTo>
                    <a:pt x="5572" y="2163"/>
                  </a:lnTo>
                  <a:lnTo>
                    <a:pt x="5581" y="2172"/>
                  </a:lnTo>
                  <a:lnTo>
                    <a:pt x="5593" y="2180"/>
                  </a:lnTo>
                  <a:lnTo>
                    <a:pt x="5618" y="2197"/>
                  </a:lnTo>
                  <a:lnTo>
                    <a:pt x="5643" y="2213"/>
                  </a:lnTo>
                  <a:lnTo>
                    <a:pt x="5647" y="2216"/>
                  </a:lnTo>
                  <a:lnTo>
                    <a:pt x="5650" y="2218"/>
                  </a:lnTo>
                  <a:lnTo>
                    <a:pt x="5672" y="2239"/>
                  </a:lnTo>
                  <a:lnTo>
                    <a:pt x="5689" y="2264"/>
                  </a:lnTo>
                  <a:lnTo>
                    <a:pt x="5693" y="2270"/>
                  </a:lnTo>
                  <a:lnTo>
                    <a:pt x="5697" y="2278"/>
                  </a:lnTo>
                  <a:lnTo>
                    <a:pt x="5700" y="2284"/>
                  </a:lnTo>
                  <a:lnTo>
                    <a:pt x="5706" y="2288"/>
                  </a:lnTo>
                  <a:lnTo>
                    <a:pt x="5712" y="2291"/>
                  </a:lnTo>
                  <a:lnTo>
                    <a:pt x="5720" y="2293"/>
                  </a:lnTo>
                  <a:lnTo>
                    <a:pt x="5721" y="2295"/>
                  </a:lnTo>
                  <a:lnTo>
                    <a:pt x="5723" y="2297"/>
                  </a:lnTo>
                  <a:lnTo>
                    <a:pt x="5746" y="2312"/>
                  </a:lnTo>
                  <a:lnTo>
                    <a:pt x="5775" y="2332"/>
                  </a:lnTo>
                  <a:lnTo>
                    <a:pt x="5844" y="2376"/>
                  </a:lnTo>
                  <a:lnTo>
                    <a:pt x="5866" y="2387"/>
                  </a:lnTo>
                  <a:lnTo>
                    <a:pt x="5877" y="2395"/>
                  </a:lnTo>
                  <a:lnTo>
                    <a:pt x="5889" y="2403"/>
                  </a:lnTo>
                  <a:lnTo>
                    <a:pt x="5900" y="2409"/>
                  </a:lnTo>
                  <a:lnTo>
                    <a:pt x="5910" y="2414"/>
                  </a:lnTo>
                  <a:lnTo>
                    <a:pt x="5915" y="2418"/>
                  </a:lnTo>
                  <a:lnTo>
                    <a:pt x="5921" y="2422"/>
                  </a:lnTo>
                  <a:lnTo>
                    <a:pt x="5927" y="2424"/>
                  </a:lnTo>
                  <a:lnTo>
                    <a:pt x="5937" y="2428"/>
                  </a:lnTo>
                  <a:lnTo>
                    <a:pt x="5946" y="2432"/>
                  </a:lnTo>
                  <a:lnTo>
                    <a:pt x="5956" y="2437"/>
                  </a:lnTo>
                  <a:lnTo>
                    <a:pt x="5960" y="2439"/>
                  </a:lnTo>
                  <a:lnTo>
                    <a:pt x="5962" y="2443"/>
                  </a:lnTo>
                  <a:lnTo>
                    <a:pt x="5962" y="2445"/>
                  </a:lnTo>
                  <a:lnTo>
                    <a:pt x="5958" y="2447"/>
                  </a:lnTo>
                  <a:lnTo>
                    <a:pt x="5956" y="2449"/>
                  </a:lnTo>
                  <a:lnTo>
                    <a:pt x="5952" y="2453"/>
                  </a:lnTo>
                  <a:lnTo>
                    <a:pt x="5948" y="2455"/>
                  </a:lnTo>
                  <a:lnTo>
                    <a:pt x="5942" y="2455"/>
                  </a:lnTo>
                  <a:lnTo>
                    <a:pt x="5939" y="2453"/>
                  </a:lnTo>
                  <a:lnTo>
                    <a:pt x="5933" y="2449"/>
                  </a:lnTo>
                  <a:lnTo>
                    <a:pt x="5929" y="2447"/>
                  </a:lnTo>
                  <a:lnTo>
                    <a:pt x="5923" y="2447"/>
                  </a:lnTo>
                  <a:lnTo>
                    <a:pt x="5906" y="2447"/>
                  </a:lnTo>
                  <a:lnTo>
                    <a:pt x="5892" y="2457"/>
                  </a:lnTo>
                  <a:lnTo>
                    <a:pt x="5887" y="2466"/>
                  </a:lnTo>
                  <a:lnTo>
                    <a:pt x="5885" y="2478"/>
                  </a:lnTo>
                  <a:lnTo>
                    <a:pt x="5889" y="2491"/>
                  </a:lnTo>
                  <a:lnTo>
                    <a:pt x="5891" y="2497"/>
                  </a:lnTo>
                  <a:lnTo>
                    <a:pt x="5892" y="2503"/>
                  </a:lnTo>
                  <a:lnTo>
                    <a:pt x="5902" y="2526"/>
                  </a:lnTo>
                  <a:lnTo>
                    <a:pt x="5915" y="2549"/>
                  </a:lnTo>
                  <a:lnTo>
                    <a:pt x="5933" y="2570"/>
                  </a:lnTo>
                  <a:lnTo>
                    <a:pt x="5935" y="2574"/>
                  </a:lnTo>
                  <a:lnTo>
                    <a:pt x="5937" y="2578"/>
                  </a:lnTo>
                  <a:lnTo>
                    <a:pt x="5946" y="2587"/>
                  </a:lnTo>
                  <a:lnTo>
                    <a:pt x="5958" y="2599"/>
                  </a:lnTo>
                  <a:lnTo>
                    <a:pt x="5971" y="2604"/>
                  </a:lnTo>
                  <a:lnTo>
                    <a:pt x="5990" y="2604"/>
                  </a:lnTo>
                  <a:lnTo>
                    <a:pt x="5994" y="2604"/>
                  </a:lnTo>
                  <a:lnTo>
                    <a:pt x="5998" y="2604"/>
                  </a:lnTo>
                  <a:lnTo>
                    <a:pt x="6000" y="2606"/>
                  </a:lnTo>
                  <a:lnTo>
                    <a:pt x="6002" y="2610"/>
                  </a:lnTo>
                  <a:lnTo>
                    <a:pt x="6025" y="2618"/>
                  </a:lnTo>
                  <a:lnTo>
                    <a:pt x="6035" y="2618"/>
                  </a:lnTo>
                  <a:lnTo>
                    <a:pt x="6040" y="2616"/>
                  </a:lnTo>
                  <a:lnTo>
                    <a:pt x="6046" y="2616"/>
                  </a:lnTo>
                  <a:lnTo>
                    <a:pt x="6052" y="2618"/>
                  </a:lnTo>
                  <a:lnTo>
                    <a:pt x="6058" y="2622"/>
                  </a:lnTo>
                  <a:lnTo>
                    <a:pt x="6067" y="2631"/>
                  </a:lnTo>
                  <a:lnTo>
                    <a:pt x="6077" y="2641"/>
                  </a:lnTo>
                  <a:lnTo>
                    <a:pt x="6081" y="2647"/>
                  </a:lnTo>
                  <a:lnTo>
                    <a:pt x="6084" y="2654"/>
                  </a:lnTo>
                  <a:lnTo>
                    <a:pt x="6083" y="2660"/>
                  </a:lnTo>
                  <a:lnTo>
                    <a:pt x="6081" y="2668"/>
                  </a:lnTo>
                  <a:lnTo>
                    <a:pt x="6075" y="2674"/>
                  </a:lnTo>
                  <a:lnTo>
                    <a:pt x="6065" y="2674"/>
                  </a:lnTo>
                  <a:lnTo>
                    <a:pt x="6058" y="2668"/>
                  </a:lnTo>
                  <a:lnTo>
                    <a:pt x="6054" y="2664"/>
                  </a:lnTo>
                  <a:lnTo>
                    <a:pt x="6048" y="2660"/>
                  </a:lnTo>
                  <a:lnTo>
                    <a:pt x="6044" y="2658"/>
                  </a:lnTo>
                  <a:lnTo>
                    <a:pt x="6038" y="2656"/>
                  </a:lnTo>
                  <a:lnTo>
                    <a:pt x="6036" y="2658"/>
                  </a:lnTo>
                  <a:lnTo>
                    <a:pt x="6033" y="2660"/>
                  </a:lnTo>
                  <a:lnTo>
                    <a:pt x="6029" y="2664"/>
                  </a:lnTo>
                  <a:lnTo>
                    <a:pt x="6025" y="2666"/>
                  </a:lnTo>
                  <a:lnTo>
                    <a:pt x="6019" y="2672"/>
                  </a:lnTo>
                  <a:lnTo>
                    <a:pt x="6015" y="2675"/>
                  </a:lnTo>
                  <a:lnTo>
                    <a:pt x="6013" y="2679"/>
                  </a:lnTo>
                  <a:lnTo>
                    <a:pt x="6015" y="2685"/>
                  </a:lnTo>
                  <a:lnTo>
                    <a:pt x="6019" y="2691"/>
                  </a:lnTo>
                  <a:lnTo>
                    <a:pt x="6023" y="2697"/>
                  </a:lnTo>
                  <a:lnTo>
                    <a:pt x="6029" y="2702"/>
                  </a:lnTo>
                  <a:lnTo>
                    <a:pt x="6033" y="2710"/>
                  </a:lnTo>
                  <a:lnTo>
                    <a:pt x="6036" y="2718"/>
                  </a:lnTo>
                  <a:lnTo>
                    <a:pt x="6036" y="2725"/>
                  </a:lnTo>
                  <a:lnTo>
                    <a:pt x="6036" y="2731"/>
                  </a:lnTo>
                  <a:lnTo>
                    <a:pt x="6035" y="2737"/>
                  </a:lnTo>
                  <a:lnTo>
                    <a:pt x="6031" y="2743"/>
                  </a:lnTo>
                  <a:lnTo>
                    <a:pt x="6027" y="2745"/>
                  </a:lnTo>
                  <a:lnTo>
                    <a:pt x="6021" y="2747"/>
                  </a:lnTo>
                  <a:lnTo>
                    <a:pt x="6015" y="2745"/>
                  </a:lnTo>
                  <a:lnTo>
                    <a:pt x="6012" y="2743"/>
                  </a:lnTo>
                  <a:lnTo>
                    <a:pt x="5969" y="2716"/>
                  </a:lnTo>
                  <a:lnTo>
                    <a:pt x="5965" y="2712"/>
                  </a:lnTo>
                  <a:lnTo>
                    <a:pt x="5963" y="2708"/>
                  </a:lnTo>
                  <a:lnTo>
                    <a:pt x="5962" y="2702"/>
                  </a:lnTo>
                  <a:lnTo>
                    <a:pt x="5956" y="2683"/>
                  </a:lnTo>
                  <a:lnTo>
                    <a:pt x="5946" y="2668"/>
                  </a:lnTo>
                  <a:lnTo>
                    <a:pt x="5931" y="2654"/>
                  </a:lnTo>
                  <a:lnTo>
                    <a:pt x="5925" y="2651"/>
                  </a:lnTo>
                  <a:lnTo>
                    <a:pt x="5921" y="2647"/>
                  </a:lnTo>
                  <a:lnTo>
                    <a:pt x="5917" y="2641"/>
                  </a:lnTo>
                  <a:lnTo>
                    <a:pt x="5915" y="2633"/>
                  </a:lnTo>
                  <a:lnTo>
                    <a:pt x="5908" y="2616"/>
                  </a:lnTo>
                  <a:lnTo>
                    <a:pt x="5898" y="2602"/>
                  </a:lnTo>
                  <a:lnTo>
                    <a:pt x="5887" y="2589"/>
                  </a:lnTo>
                  <a:lnTo>
                    <a:pt x="5881" y="2587"/>
                  </a:lnTo>
                  <a:lnTo>
                    <a:pt x="5873" y="2583"/>
                  </a:lnTo>
                  <a:lnTo>
                    <a:pt x="5862" y="2579"/>
                  </a:lnTo>
                  <a:lnTo>
                    <a:pt x="5850" y="2572"/>
                  </a:lnTo>
                  <a:lnTo>
                    <a:pt x="5841" y="2562"/>
                  </a:lnTo>
                  <a:lnTo>
                    <a:pt x="5818" y="2524"/>
                  </a:lnTo>
                  <a:lnTo>
                    <a:pt x="5791" y="2487"/>
                  </a:lnTo>
                  <a:lnTo>
                    <a:pt x="5773" y="2468"/>
                  </a:lnTo>
                  <a:lnTo>
                    <a:pt x="5750" y="2451"/>
                  </a:lnTo>
                  <a:lnTo>
                    <a:pt x="5739" y="2441"/>
                  </a:lnTo>
                  <a:lnTo>
                    <a:pt x="5731" y="2428"/>
                  </a:lnTo>
                  <a:lnTo>
                    <a:pt x="5725" y="2414"/>
                  </a:lnTo>
                  <a:lnTo>
                    <a:pt x="5720" y="2399"/>
                  </a:lnTo>
                  <a:lnTo>
                    <a:pt x="5710" y="2387"/>
                  </a:lnTo>
                  <a:lnTo>
                    <a:pt x="5697" y="2380"/>
                  </a:lnTo>
                  <a:lnTo>
                    <a:pt x="5656" y="2374"/>
                  </a:lnTo>
                  <a:lnTo>
                    <a:pt x="5645" y="2374"/>
                  </a:lnTo>
                  <a:lnTo>
                    <a:pt x="5647" y="2391"/>
                  </a:lnTo>
                  <a:lnTo>
                    <a:pt x="5650" y="2409"/>
                  </a:lnTo>
                  <a:lnTo>
                    <a:pt x="5677" y="2476"/>
                  </a:lnTo>
                  <a:lnTo>
                    <a:pt x="5681" y="2483"/>
                  </a:lnTo>
                  <a:lnTo>
                    <a:pt x="5687" y="2491"/>
                  </a:lnTo>
                  <a:lnTo>
                    <a:pt x="5693" y="2495"/>
                  </a:lnTo>
                  <a:lnTo>
                    <a:pt x="5700" y="2499"/>
                  </a:lnTo>
                  <a:lnTo>
                    <a:pt x="5714" y="2506"/>
                  </a:lnTo>
                  <a:lnTo>
                    <a:pt x="5723" y="2518"/>
                  </a:lnTo>
                  <a:lnTo>
                    <a:pt x="5731" y="2530"/>
                  </a:lnTo>
                  <a:lnTo>
                    <a:pt x="5735" y="2537"/>
                  </a:lnTo>
                  <a:lnTo>
                    <a:pt x="5737" y="2543"/>
                  </a:lnTo>
                  <a:lnTo>
                    <a:pt x="5745" y="2553"/>
                  </a:lnTo>
                  <a:lnTo>
                    <a:pt x="5750" y="2564"/>
                  </a:lnTo>
                  <a:lnTo>
                    <a:pt x="5762" y="2585"/>
                  </a:lnTo>
                  <a:lnTo>
                    <a:pt x="5771" y="2606"/>
                  </a:lnTo>
                  <a:lnTo>
                    <a:pt x="5796" y="2643"/>
                  </a:lnTo>
                  <a:lnTo>
                    <a:pt x="5800" y="2652"/>
                  </a:lnTo>
                  <a:lnTo>
                    <a:pt x="5804" y="2660"/>
                  </a:lnTo>
                  <a:lnTo>
                    <a:pt x="5804" y="2670"/>
                  </a:lnTo>
                  <a:lnTo>
                    <a:pt x="5802" y="2681"/>
                  </a:lnTo>
                  <a:lnTo>
                    <a:pt x="5800" y="2693"/>
                  </a:lnTo>
                  <a:lnTo>
                    <a:pt x="5798" y="2723"/>
                  </a:lnTo>
                  <a:lnTo>
                    <a:pt x="5804" y="2752"/>
                  </a:lnTo>
                  <a:lnTo>
                    <a:pt x="5810" y="2779"/>
                  </a:lnTo>
                  <a:lnTo>
                    <a:pt x="5812" y="2808"/>
                  </a:lnTo>
                  <a:lnTo>
                    <a:pt x="5814" y="2825"/>
                  </a:lnTo>
                  <a:lnTo>
                    <a:pt x="5821" y="2841"/>
                  </a:lnTo>
                  <a:lnTo>
                    <a:pt x="5829" y="2856"/>
                  </a:lnTo>
                  <a:lnTo>
                    <a:pt x="5833" y="2871"/>
                  </a:lnTo>
                  <a:lnTo>
                    <a:pt x="5835" y="2889"/>
                  </a:lnTo>
                  <a:lnTo>
                    <a:pt x="5835" y="2921"/>
                  </a:lnTo>
                  <a:lnTo>
                    <a:pt x="5833" y="2954"/>
                  </a:lnTo>
                  <a:lnTo>
                    <a:pt x="5831" y="2956"/>
                  </a:lnTo>
                  <a:lnTo>
                    <a:pt x="5831" y="2960"/>
                  </a:lnTo>
                  <a:lnTo>
                    <a:pt x="5831" y="3023"/>
                  </a:lnTo>
                  <a:lnTo>
                    <a:pt x="5831" y="3048"/>
                  </a:lnTo>
                  <a:lnTo>
                    <a:pt x="5829" y="3073"/>
                  </a:lnTo>
                  <a:lnTo>
                    <a:pt x="5827" y="3096"/>
                  </a:lnTo>
                  <a:lnTo>
                    <a:pt x="5829" y="3121"/>
                  </a:lnTo>
                  <a:lnTo>
                    <a:pt x="5833" y="3152"/>
                  </a:lnTo>
                  <a:lnTo>
                    <a:pt x="5829" y="3183"/>
                  </a:lnTo>
                  <a:lnTo>
                    <a:pt x="5827" y="3198"/>
                  </a:lnTo>
                  <a:lnTo>
                    <a:pt x="5827" y="3215"/>
                  </a:lnTo>
                  <a:lnTo>
                    <a:pt x="5823" y="3221"/>
                  </a:lnTo>
                  <a:lnTo>
                    <a:pt x="5819" y="3229"/>
                  </a:lnTo>
                  <a:lnTo>
                    <a:pt x="5818" y="3238"/>
                  </a:lnTo>
                  <a:lnTo>
                    <a:pt x="5808" y="3259"/>
                  </a:lnTo>
                  <a:lnTo>
                    <a:pt x="5796" y="3280"/>
                  </a:lnTo>
                  <a:lnTo>
                    <a:pt x="5785" y="3302"/>
                  </a:lnTo>
                  <a:lnTo>
                    <a:pt x="5770" y="3323"/>
                  </a:lnTo>
                  <a:lnTo>
                    <a:pt x="5766" y="3327"/>
                  </a:lnTo>
                  <a:lnTo>
                    <a:pt x="5762" y="3329"/>
                  </a:lnTo>
                  <a:lnTo>
                    <a:pt x="5758" y="3330"/>
                  </a:lnTo>
                  <a:lnTo>
                    <a:pt x="5735" y="3334"/>
                  </a:lnTo>
                  <a:lnTo>
                    <a:pt x="5716" y="3344"/>
                  </a:lnTo>
                  <a:lnTo>
                    <a:pt x="5712" y="3348"/>
                  </a:lnTo>
                  <a:lnTo>
                    <a:pt x="5706" y="3348"/>
                  </a:lnTo>
                  <a:lnTo>
                    <a:pt x="5704" y="3348"/>
                  </a:lnTo>
                  <a:lnTo>
                    <a:pt x="5700" y="3346"/>
                  </a:lnTo>
                  <a:lnTo>
                    <a:pt x="5697" y="3340"/>
                  </a:lnTo>
                  <a:lnTo>
                    <a:pt x="5693" y="3338"/>
                  </a:lnTo>
                  <a:lnTo>
                    <a:pt x="5689" y="3334"/>
                  </a:lnTo>
                  <a:lnTo>
                    <a:pt x="5685" y="3334"/>
                  </a:lnTo>
                  <a:lnTo>
                    <a:pt x="5681" y="3334"/>
                  </a:lnTo>
                  <a:lnTo>
                    <a:pt x="5673" y="3336"/>
                  </a:lnTo>
                  <a:lnTo>
                    <a:pt x="5666" y="3338"/>
                  </a:lnTo>
                  <a:lnTo>
                    <a:pt x="5662" y="3388"/>
                  </a:lnTo>
                  <a:lnTo>
                    <a:pt x="5664" y="3392"/>
                  </a:lnTo>
                  <a:lnTo>
                    <a:pt x="5666" y="3396"/>
                  </a:lnTo>
                  <a:lnTo>
                    <a:pt x="5664" y="3400"/>
                  </a:lnTo>
                  <a:lnTo>
                    <a:pt x="5660" y="3403"/>
                  </a:lnTo>
                  <a:lnTo>
                    <a:pt x="5656" y="3405"/>
                  </a:lnTo>
                  <a:lnTo>
                    <a:pt x="5654" y="3407"/>
                  </a:lnTo>
                  <a:lnTo>
                    <a:pt x="5650" y="3411"/>
                  </a:lnTo>
                  <a:lnTo>
                    <a:pt x="5649" y="3413"/>
                  </a:lnTo>
                  <a:lnTo>
                    <a:pt x="5649" y="3417"/>
                  </a:lnTo>
                  <a:lnTo>
                    <a:pt x="5649" y="3421"/>
                  </a:lnTo>
                  <a:lnTo>
                    <a:pt x="5650" y="3426"/>
                  </a:lnTo>
                  <a:lnTo>
                    <a:pt x="5649" y="3430"/>
                  </a:lnTo>
                  <a:lnTo>
                    <a:pt x="5647" y="3436"/>
                  </a:lnTo>
                  <a:lnTo>
                    <a:pt x="5645" y="3440"/>
                  </a:lnTo>
                  <a:lnTo>
                    <a:pt x="5629" y="3438"/>
                  </a:lnTo>
                  <a:lnTo>
                    <a:pt x="5618" y="3430"/>
                  </a:lnTo>
                  <a:lnTo>
                    <a:pt x="5610" y="3419"/>
                  </a:lnTo>
                  <a:lnTo>
                    <a:pt x="5608" y="3407"/>
                  </a:lnTo>
                  <a:lnTo>
                    <a:pt x="5612" y="3396"/>
                  </a:lnTo>
                  <a:lnTo>
                    <a:pt x="5620" y="3386"/>
                  </a:lnTo>
                  <a:lnTo>
                    <a:pt x="5627" y="3377"/>
                  </a:lnTo>
                  <a:lnTo>
                    <a:pt x="5625" y="3373"/>
                  </a:lnTo>
                  <a:lnTo>
                    <a:pt x="5624" y="3369"/>
                  </a:lnTo>
                  <a:lnTo>
                    <a:pt x="5604" y="3334"/>
                  </a:lnTo>
                  <a:lnTo>
                    <a:pt x="5585" y="3302"/>
                  </a:lnTo>
                  <a:lnTo>
                    <a:pt x="5577" y="3290"/>
                  </a:lnTo>
                  <a:lnTo>
                    <a:pt x="5570" y="3277"/>
                  </a:lnTo>
                  <a:lnTo>
                    <a:pt x="5558" y="3269"/>
                  </a:lnTo>
                  <a:lnTo>
                    <a:pt x="5547" y="3263"/>
                  </a:lnTo>
                  <a:lnTo>
                    <a:pt x="5535" y="3257"/>
                  </a:lnTo>
                  <a:lnTo>
                    <a:pt x="5524" y="3248"/>
                  </a:lnTo>
                  <a:lnTo>
                    <a:pt x="5522" y="3236"/>
                  </a:lnTo>
                  <a:lnTo>
                    <a:pt x="5529" y="3223"/>
                  </a:lnTo>
                  <a:lnTo>
                    <a:pt x="5537" y="3215"/>
                  </a:lnTo>
                  <a:lnTo>
                    <a:pt x="5543" y="3209"/>
                  </a:lnTo>
                  <a:lnTo>
                    <a:pt x="5543" y="3204"/>
                  </a:lnTo>
                  <a:lnTo>
                    <a:pt x="5545" y="3196"/>
                  </a:lnTo>
                  <a:lnTo>
                    <a:pt x="5545" y="3184"/>
                  </a:lnTo>
                  <a:lnTo>
                    <a:pt x="5545" y="3183"/>
                  </a:lnTo>
                  <a:lnTo>
                    <a:pt x="5545" y="3177"/>
                  </a:lnTo>
                  <a:lnTo>
                    <a:pt x="5547" y="3171"/>
                  </a:lnTo>
                  <a:lnTo>
                    <a:pt x="5551" y="3167"/>
                  </a:lnTo>
                  <a:lnTo>
                    <a:pt x="5556" y="3165"/>
                  </a:lnTo>
                  <a:lnTo>
                    <a:pt x="5577" y="3159"/>
                  </a:lnTo>
                  <a:lnTo>
                    <a:pt x="5600" y="3158"/>
                  </a:lnTo>
                  <a:lnTo>
                    <a:pt x="5606" y="3158"/>
                  </a:lnTo>
                  <a:lnTo>
                    <a:pt x="5612" y="3156"/>
                  </a:lnTo>
                  <a:lnTo>
                    <a:pt x="5614" y="3154"/>
                  </a:lnTo>
                  <a:lnTo>
                    <a:pt x="5616" y="3152"/>
                  </a:lnTo>
                  <a:lnTo>
                    <a:pt x="5616" y="3146"/>
                  </a:lnTo>
                  <a:lnTo>
                    <a:pt x="5614" y="3140"/>
                  </a:lnTo>
                  <a:lnTo>
                    <a:pt x="5612" y="3133"/>
                  </a:lnTo>
                  <a:lnTo>
                    <a:pt x="5610" y="3127"/>
                  </a:lnTo>
                  <a:lnTo>
                    <a:pt x="5606" y="3123"/>
                  </a:lnTo>
                  <a:lnTo>
                    <a:pt x="5604" y="3119"/>
                  </a:lnTo>
                  <a:lnTo>
                    <a:pt x="5606" y="3117"/>
                  </a:lnTo>
                  <a:lnTo>
                    <a:pt x="5608" y="3115"/>
                  </a:lnTo>
                  <a:lnTo>
                    <a:pt x="5610" y="3113"/>
                  </a:lnTo>
                  <a:lnTo>
                    <a:pt x="5612" y="3108"/>
                  </a:lnTo>
                  <a:lnTo>
                    <a:pt x="5612" y="3100"/>
                  </a:lnTo>
                  <a:lnTo>
                    <a:pt x="5612" y="3092"/>
                  </a:lnTo>
                  <a:lnTo>
                    <a:pt x="5610" y="3085"/>
                  </a:lnTo>
                  <a:lnTo>
                    <a:pt x="5604" y="3067"/>
                  </a:lnTo>
                  <a:lnTo>
                    <a:pt x="5604" y="3048"/>
                  </a:lnTo>
                  <a:lnTo>
                    <a:pt x="5602" y="3042"/>
                  </a:lnTo>
                  <a:lnTo>
                    <a:pt x="5600" y="3038"/>
                  </a:lnTo>
                  <a:lnTo>
                    <a:pt x="5593" y="3017"/>
                  </a:lnTo>
                  <a:lnTo>
                    <a:pt x="5583" y="2998"/>
                  </a:lnTo>
                  <a:lnTo>
                    <a:pt x="5576" y="2977"/>
                  </a:lnTo>
                  <a:lnTo>
                    <a:pt x="5574" y="2967"/>
                  </a:lnTo>
                  <a:lnTo>
                    <a:pt x="5570" y="2960"/>
                  </a:lnTo>
                  <a:lnTo>
                    <a:pt x="5568" y="2950"/>
                  </a:lnTo>
                  <a:lnTo>
                    <a:pt x="5568" y="2942"/>
                  </a:lnTo>
                  <a:lnTo>
                    <a:pt x="5570" y="2933"/>
                  </a:lnTo>
                  <a:lnTo>
                    <a:pt x="5572" y="2925"/>
                  </a:lnTo>
                  <a:lnTo>
                    <a:pt x="5574" y="2917"/>
                  </a:lnTo>
                  <a:lnTo>
                    <a:pt x="5572" y="2910"/>
                  </a:lnTo>
                  <a:lnTo>
                    <a:pt x="5558" y="2902"/>
                  </a:lnTo>
                  <a:lnTo>
                    <a:pt x="5549" y="2893"/>
                  </a:lnTo>
                  <a:lnTo>
                    <a:pt x="5541" y="2879"/>
                  </a:lnTo>
                  <a:lnTo>
                    <a:pt x="5541" y="2877"/>
                  </a:lnTo>
                  <a:lnTo>
                    <a:pt x="5539" y="2875"/>
                  </a:lnTo>
                  <a:lnTo>
                    <a:pt x="5537" y="2873"/>
                  </a:lnTo>
                  <a:lnTo>
                    <a:pt x="5533" y="2873"/>
                  </a:lnTo>
                  <a:lnTo>
                    <a:pt x="5531" y="2873"/>
                  </a:lnTo>
                  <a:lnTo>
                    <a:pt x="5529" y="2873"/>
                  </a:lnTo>
                  <a:lnTo>
                    <a:pt x="5520" y="2883"/>
                  </a:lnTo>
                  <a:lnTo>
                    <a:pt x="5512" y="2893"/>
                  </a:lnTo>
                  <a:lnTo>
                    <a:pt x="5506" y="2904"/>
                  </a:lnTo>
                  <a:lnTo>
                    <a:pt x="5504" y="2912"/>
                  </a:lnTo>
                  <a:lnTo>
                    <a:pt x="5501" y="2917"/>
                  </a:lnTo>
                  <a:lnTo>
                    <a:pt x="5497" y="2923"/>
                  </a:lnTo>
                  <a:lnTo>
                    <a:pt x="5491" y="2927"/>
                  </a:lnTo>
                  <a:lnTo>
                    <a:pt x="5481" y="2939"/>
                  </a:lnTo>
                  <a:lnTo>
                    <a:pt x="5476" y="2950"/>
                  </a:lnTo>
                  <a:lnTo>
                    <a:pt x="5474" y="2966"/>
                  </a:lnTo>
                  <a:lnTo>
                    <a:pt x="5474" y="2973"/>
                  </a:lnTo>
                  <a:lnTo>
                    <a:pt x="5472" y="2981"/>
                  </a:lnTo>
                  <a:lnTo>
                    <a:pt x="5466" y="2989"/>
                  </a:lnTo>
                  <a:lnTo>
                    <a:pt x="5460" y="2994"/>
                  </a:lnTo>
                  <a:lnTo>
                    <a:pt x="5418" y="3021"/>
                  </a:lnTo>
                  <a:lnTo>
                    <a:pt x="5408" y="3029"/>
                  </a:lnTo>
                  <a:lnTo>
                    <a:pt x="5397" y="3035"/>
                  </a:lnTo>
                  <a:lnTo>
                    <a:pt x="5393" y="3037"/>
                  </a:lnTo>
                  <a:lnTo>
                    <a:pt x="5387" y="3037"/>
                  </a:lnTo>
                  <a:lnTo>
                    <a:pt x="5382" y="3037"/>
                  </a:lnTo>
                  <a:lnTo>
                    <a:pt x="5378" y="3033"/>
                  </a:lnTo>
                  <a:lnTo>
                    <a:pt x="5372" y="3031"/>
                  </a:lnTo>
                  <a:lnTo>
                    <a:pt x="5366" y="3027"/>
                  </a:lnTo>
                  <a:lnTo>
                    <a:pt x="5362" y="3025"/>
                  </a:lnTo>
                  <a:lnTo>
                    <a:pt x="5359" y="3021"/>
                  </a:lnTo>
                  <a:lnTo>
                    <a:pt x="5357" y="3017"/>
                  </a:lnTo>
                  <a:lnTo>
                    <a:pt x="5355" y="3014"/>
                  </a:lnTo>
                  <a:lnTo>
                    <a:pt x="5353" y="3010"/>
                  </a:lnTo>
                  <a:lnTo>
                    <a:pt x="5351" y="3006"/>
                  </a:lnTo>
                  <a:lnTo>
                    <a:pt x="5349" y="3002"/>
                  </a:lnTo>
                  <a:lnTo>
                    <a:pt x="5339" y="2998"/>
                  </a:lnTo>
                  <a:lnTo>
                    <a:pt x="5334" y="2992"/>
                  </a:lnTo>
                  <a:lnTo>
                    <a:pt x="5326" y="2985"/>
                  </a:lnTo>
                  <a:lnTo>
                    <a:pt x="5322" y="2977"/>
                  </a:lnTo>
                  <a:lnTo>
                    <a:pt x="5318" y="2975"/>
                  </a:lnTo>
                  <a:lnTo>
                    <a:pt x="5314" y="2973"/>
                  </a:lnTo>
                  <a:lnTo>
                    <a:pt x="5309" y="2975"/>
                  </a:lnTo>
                  <a:lnTo>
                    <a:pt x="5303" y="2979"/>
                  </a:lnTo>
                  <a:lnTo>
                    <a:pt x="5297" y="2981"/>
                  </a:lnTo>
                  <a:lnTo>
                    <a:pt x="5289" y="2981"/>
                  </a:lnTo>
                  <a:lnTo>
                    <a:pt x="5276" y="2979"/>
                  </a:lnTo>
                  <a:lnTo>
                    <a:pt x="5262" y="2975"/>
                  </a:lnTo>
                  <a:lnTo>
                    <a:pt x="5249" y="2966"/>
                  </a:lnTo>
                  <a:lnTo>
                    <a:pt x="5245" y="2962"/>
                  </a:lnTo>
                  <a:lnTo>
                    <a:pt x="5239" y="2962"/>
                  </a:lnTo>
                  <a:lnTo>
                    <a:pt x="5236" y="2962"/>
                  </a:lnTo>
                  <a:lnTo>
                    <a:pt x="5230" y="2964"/>
                  </a:lnTo>
                  <a:lnTo>
                    <a:pt x="5226" y="2967"/>
                  </a:lnTo>
                  <a:lnTo>
                    <a:pt x="5220" y="2971"/>
                  </a:lnTo>
                  <a:lnTo>
                    <a:pt x="5216" y="2973"/>
                  </a:lnTo>
                  <a:lnTo>
                    <a:pt x="5213" y="2975"/>
                  </a:lnTo>
                  <a:lnTo>
                    <a:pt x="5207" y="2975"/>
                  </a:lnTo>
                  <a:lnTo>
                    <a:pt x="5203" y="2973"/>
                  </a:lnTo>
                  <a:lnTo>
                    <a:pt x="5195" y="2971"/>
                  </a:lnTo>
                  <a:lnTo>
                    <a:pt x="5189" y="2971"/>
                  </a:lnTo>
                  <a:lnTo>
                    <a:pt x="5184" y="2973"/>
                  </a:lnTo>
                  <a:lnTo>
                    <a:pt x="5180" y="2975"/>
                  </a:lnTo>
                  <a:lnTo>
                    <a:pt x="5174" y="2981"/>
                  </a:lnTo>
                  <a:lnTo>
                    <a:pt x="5161" y="2990"/>
                  </a:lnTo>
                  <a:lnTo>
                    <a:pt x="5145" y="2994"/>
                  </a:lnTo>
                  <a:lnTo>
                    <a:pt x="5128" y="2992"/>
                  </a:lnTo>
                  <a:lnTo>
                    <a:pt x="5124" y="2992"/>
                  </a:lnTo>
                  <a:lnTo>
                    <a:pt x="5120" y="2989"/>
                  </a:lnTo>
                  <a:lnTo>
                    <a:pt x="5113" y="2981"/>
                  </a:lnTo>
                  <a:lnTo>
                    <a:pt x="5105" y="2971"/>
                  </a:lnTo>
                  <a:lnTo>
                    <a:pt x="5103" y="2967"/>
                  </a:lnTo>
                  <a:lnTo>
                    <a:pt x="5099" y="2964"/>
                  </a:lnTo>
                  <a:lnTo>
                    <a:pt x="5097" y="2962"/>
                  </a:lnTo>
                  <a:lnTo>
                    <a:pt x="5090" y="2958"/>
                  </a:lnTo>
                  <a:lnTo>
                    <a:pt x="5084" y="2954"/>
                  </a:lnTo>
                  <a:lnTo>
                    <a:pt x="5080" y="2948"/>
                  </a:lnTo>
                  <a:lnTo>
                    <a:pt x="5074" y="2942"/>
                  </a:lnTo>
                  <a:lnTo>
                    <a:pt x="5068" y="2939"/>
                  </a:lnTo>
                  <a:lnTo>
                    <a:pt x="5063" y="2933"/>
                  </a:lnTo>
                  <a:lnTo>
                    <a:pt x="5057" y="2927"/>
                  </a:lnTo>
                  <a:lnTo>
                    <a:pt x="5044" y="2917"/>
                  </a:lnTo>
                  <a:lnTo>
                    <a:pt x="5032" y="2908"/>
                  </a:lnTo>
                  <a:lnTo>
                    <a:pt x="5022" y="2894"/>
                  </a:lnTo>
                  <a:lnTo>
                    <a:pt x="5019" y="2891"/>
                  </a:lnTo>
                  <a:lnTo>
                    <a:pt x="5017" y="2889"/>
                  </a:lnTo>
                  <a:lnTo>
                    <a:pt x="4976" y="2858"/>
                  </a:lnTo>
                  <a:lnTo>
                    <a:pt x="4971" y="2852"/>
                  </a:lnTo>
                  <a:lnTo>
                    <a:pt x="4963" y="2846"/>
                  </a:lnTo>
                  <a:lnTo>
                    <a:pt x="4957" y="2841"/>
                  </a:lnTo>
                  <a:lnTo>
                    <a:pt x="4946" y="2835"/>
                  </a:lnTo>
                  <a:lnTo>
                    <a:pt x="4936" y="2827"/>
                  </a:lnTo>
                  <a:lnTo>
                    <a:pt x="4926" y="2820"/>
                  </a:lnTo>
                  <a:lnTo>
                    <a:pt x="4923" y="2814"/>
                  </a:lnTo>
                  <a:lnTo>
                    <a:pt x="4917" y="2810"/>
                  </a:lnTo>
                  <a:lnTo>
                    <a:pt x="4911" y="2806"/>
                  </a:lnTo>
                  <a:lnTo>
                    <a:pt x="4905" y="2804"/>
                  </a:lnTo>
                  <a:lnTo>
                    <a:pt x="4899" y="2802"/>
                  </a:lnTo>
                  <a:lnTo>
                    <a:pt x="4894" y="2798"/>
                  </a:lnTo>
                  <a:lnTo>
                    <a:pt x="4888" y="2795"/>
                  </a:lnTo>
                  <a:lnTo>
                    <a:pt x="4884" y="2793"/>
                  </a:lnTo>
                  <a:lnTo>
                    <a:pt x="4882" y="2793"/>
                  </a:lnTo>
                  <a:lnTo>
                    <a:pt x="4878" y="2793"/>
                  </a:lnTo>
                  <a:lnTo>
                    <a:pt x="4859" y="2795"/>
                  </a:lnTo>
                  <a:lnTo>
                    <a:pt x="4842" y="2802"/>
                  </a:lnTo>
                  <a:lnTo>
                    <a:pt x="4834" y="2806"/>
                  </a:lnTo>
                  <a:lnTo>
                    <a:pt x="4827" y="2812"/>
                  </a:lnTo>
                  <a:lnTo>
                    <a:pt x="4823" y="2814"/>
                  </a:lnTo>
                  <a:lnTo>
                    <a:pt x="4819" y="2814"/>
                  </a:lnTo>
                  <a:lnTo>
                    <a:pt x="4815" y="2814"/>
                  </a:lnTo>
                  <a:lnTo>
                    <a:pt x="4798" y="2810"/>
                  </a:lnTo>
                  <a:lnTo>
                    <a:pt x="4782" y="2802"/>
                  </a:lnTo>
                  <a:lnTo>
                    <a:pt x="4778" y="2802"/>
                  </a:lnTo>
                  <a:lnTo>
                    <a:pt x="4775" y="2800"/>
                  </a:lnTo>
                  <a:lnTo>
                    <a:pt x="4771" y="2802"/>
                  </a:lnTo>
                  <a:lnTo>
                    <a:pt x="4767" y="2804"/>
                  </a:lnTo>
                  <a:lnTo>
                    <a:pt x="4729" y="2837"/>
                  </a:lnTo>
                  <a:lnTo>
                    <a:pt x="4715" y="2844"/>
                  </a:lnTo>
                  <a:lnTo>
                    <a:pt x="4702" y="2854"/>
                  </a:lnTo>
                  <a:lnTo>
                    <a:pt x="4682" y="2869"/>
                  </a:lnTo>
                  <a:lnTo>
                    <a:pt x="4665" y="2883"/>
                  </a:lnTo>
                  <a:lnTo>
                    <a:pt x="4659" y="2889"/>
                  </a:lnTo>
                  <a:lnTo>
                    <a:pt x="4654" y="2894"/>
                  </a:lnTo>
                  <a:lnTo>
                    <a:pt x="4652" y="2900"/>
                  </a:lnTo>
                  <a:lnTo>
                    <a:pt x="4650" y="2908"/>
                  </a:lnTo>
                  <a:lnTo>
                    <a:pt x="4646" y="2919"/>
                  </a:lnTo>
                  <a:lnTo>
                    <a:pt x="4642" y="2933"/>
                  </a:lnTo>
                  <a:lnTo>
                    <a:pt x="4642" y="2935"/>
                  </a:lnTo>
                  <a:lnTo>
                    <a:pt x="4642" y="2939"/>
                  </a:lnTo>
                  <a:lnTo>
                    <a:pt x="4642" y="2941"/>
                  </a:lnTo>
                  <a:lnTo>
                    <a:pt x="4644" y="2944"/>
                  </a:lnTo>
                  <a:lnTo>
                    <a:pt x="4654" y="2941"/>
                  </a:lnTo>
                  <a:lnTo>
                    <a:pt x="4661" y="2935"/>
                  </a:lnTo>
                  <a:lnTo>
                    <a:pt x="4667" y="2933"/>
                  </a:lnTo>
                  <a:lnTo>
                    <a:pt x="4673" y="2933"/>
                  </a:lnTo>
                  <a:lnTo>
                    <a:pt x="4677" y="2935"/>
                  </a:lnTo>
                  <a:lnTo>
                    <a:pt x="4681" y="2937"/>
                  </a:lnTo>
                  <a:lnTo>
                    <a:pt x="4682" y="2942"/>
                  </a:lnTo>
                  <a:lnTo>
                    <a:pt x="4690" y="2960"/>
                  </a:lnTo>
                  <a:lnTo>
                    <a:pt x="4694" y="2977"/>
                  </a:lnTo>
                  <a:lnTo>
                    <a:pt x="4696" y="2990"/>
                  </a:lnTo>
                  <a:lnTo>
                    <a:pt x="4696" y="3006"/>
                  </a:lnTo>
                  <a:lnTo>
                    <a:pt x="4690" y="3019"/>
                  </a:lnTo>
                  <a:lnTo>
                    <a:pt x="4688" y="3023"/>
                  </a:lnTo>
                  <a:lnTo>
                    <a:pt x="4688" y="3029"/>
                  </a:lnTo>
                  <a:lnTo>
                    <a:pt x="4688" y="3033"/>
                  </a:lnTo>
                  <a:lnTo>
                    <a:pt x="4686" y="3129"/>
                  </a:lnTo>
                  <a:lnTo>
                    <a:pt x="4688" y="3136"/>
                  </a:lnTo>
                  <a:lnTo>
                    <a:pt x="4690" y="3146"/>
                  </a:lnTo>
                  <a:lnTo>
                    <a:pt x="4694" y="3154"/>
                  </a:lnTo>
                  <a:lnTo>
                    <a:pt x="4702" y="3167"/>
                  </a:lnTo>
                  <a:lnTo>
                    <a:pt x="4700" y="3179"/>
                  </a:lnTo>
                  <a:lnTo>
                    <a:pt x="4690" y="3190"/>
                  </a:lnTo>
                  <a:lnTo>
                    <a:pt x="4684" y="3196"/>
                  </a:lnTo>
                  <a:lnTo>
                    <a:pt x="4677" y="3202"/>
                  </a:lnTo>
                  <a:lnTo>
                    <a:pt x="4669" y="3209"/>
                  </a:lnTo>
                  <a:lnTo>
                    <a:pt x="4663" y="3219"/>
                  </a:lnTo>
                  <a:lnTo>
                    <a:pt x="4659" y="3229"/>
                  </a:lnTo>
                  <a:lnTo>
                    <a:pt x="4654" y="3240"/>
                  </a:lnTo>
                  <a:lnTo>
                    <a:pt x="4650" y="3244"/>
                  </a:lnTo>
                  <a:lnTo>
                    <a:pt x="4646" y="3248"/>
                  </a:lnTo>
                  <a:lnTo>
                    <a:pt x="4642" y="3252"/>
                  </a:lnTo>
                  <a:lnTo>
                    <a:pt x="4634" y="3256"/>
                  </a:lnTo>
                  <a:lnTo>
                    <a:pt x="4629" y="3257"/>
                  </a:lnTo>
                  <a:lnTo>
                    <a:pt x="4621" y="3259"/>
                  </a:lnTo>
                  <a:lnTo>
                    <a:pt x="4613" y="3259"/>
                  </a:lnTo>
                  <a:lnTo>
                    <a:pt x="4579" y="3259"/>
                  </a:lnTo>
                  <a:lnTo>
                    <a:pt x="4569" y="3259"/>
                  </a:lnTo>
                  <a:lnTo>
                    <a:pt x="4560" y="3257"/>
                  </a:lnTo>
                  <a:lnTo>
                    <a:pt x="4550" y="3254"/>
                  </a:lnTo>
                  <a:lnTo>
                    <a:pt x="4546" y="3254"/>
                  </a:lnTo>
                  <a:lnTo>
                    <a:pt x="4542" y="3254"/>
                  </a:lnTo>
                  <a:lnTo>
                    <a:pt x="4538" y="3254"/>
                  </a:lnTo>
                  <a:lnTo>
                    <a:pt x="4533" y="3256"/>
                  </a:lnTo>
                  <a:lnTo>
                    <a:pt x="4527" y="3257"/>
                  </a:lnTo>
                  <a:lnTo>
                    <a:pt x="4521" y="3261"/>
                  </a:lnTo>
                  <a:lnTo>
                    <a:pt x="4510" y="3269"/>
                  </a:lnTo>
                  <a:lnTo>
                    <a:pt x="4498" y="3275"/>
                  </a:lnTo>
                  <a:lnTo>
                    <a:pt x="4485" y="3277"/>
                  </a:lnTo>
                  <a:lnTo>
                    <a:pt x="4471" y="3271"/>
                  </a:lnTo>
                  <a:lnTo>
                    <a:pt x="4467" y="3271"/>
                  </a:lnTo>
                  <a:lnTo>
                    <a:pt x="4464" y="3271"/>
                  </a:lnTo>
                  <a:lnTo>
                    <a:pt x="4437" y="3271"/>
                  </a:lnTo>
                  <a:lnTo>
                    <a:pt x="4431" y="3271"/>
                  </a:lnTo>
                  <a:lnTo>
                    <a:pt x="4425" y="3273"/>
                  </a:lnTo>
                  <a:lnTo>
                    <a:pt x="4421" y="3275"/>
                  </a:lnTo>
                  <a:lnTo>
                    <a:pt x="4417" y="3279"/>
                  </a:lnTo>
                  <a:lnTo>
                    <a:pt x="4391" y="3323"/>
                  </a:lnTo>
                  <a:lnTo>
                    <a:pt x="4391" y="3325"/>
                  </a:lnTo>
                  <a:lnTo>
                    <a:pt x="4389" y="3329"/>
                  </a:lnTo>
                  <a:lnTo>
                    <a:pt x="4389" y="3330"/>
                  </a:lnTo>
                  <a:lnTo>
                    <a:pt x="4385" y="3330"/>
                  </a:lnTo>
                  <a:lnTo>
                    <a:pt x="4381" y="3346"/>
                  </a:lnTo>
                  <a:lnTo>
                    <a:pt x="4373" y="3357"/>
                  </a:lnTo>
                  <a:lnTo>
                    <a:pt x="4362" y="3363"/>
                  </a:lnTo>
                  <a:lnTo>
                    <a:pt x="4346" y="3365"/>
                  </a:lnTo>
                  <a:lnTo>
                    <a:pt x="4346" y="3369"/>
                  </a:lnTo>
                  <a:lnTo>
                    <a:pt x="4344" y="3371"/>
                  </a:lnTo>
                  <a:lnTo>
                    <a:pt x="4341" y="3371"/>
                  </a:lnTo>
                  <a:lnTo>
                    <a:pt x="4339" y="3369"/>
                  </a:lnTo>
                  <a:lnTo>
                    <a:pt x="4316" y="3380"/>
                  </a:lnTo>
                  <a:lnTo>
                    <a:pt x="4295" y="3396"/>
                  </a:lnTo>
                  <a:lnTo>
                    <a:pt x="4277" y="3415"/>
                  </a:lnTo>
                  <a:lnTo>
                    <a:pt x="4271" y="3419"/>
                  </a:lnTo>
                  <a:lnTo>
                    <a:pt x="4268" y="3425"/>
                  </a:lnTo>
                  <a:lnTo>
                    <a:pt x="4262" y="3426"/>
                  </a:lnTo>
                  <a:lnTo>
                    <a:pt x="4254" y="3428"/>
                  </a:lnTo>
                  <a:lnTo>
                    <a:pt x="4246" y="3428"/>
                  </a:lnTo>
                  <a:lnTo>
                    <a:pt x="4245" y="3428"/>
                  </a:lnTo>
                  <a:lnTo>
                    <a:pt x="4241" y="3430"/>
                  </a:lnTo>
                  <a:lnTo>
                    <a:pt x="4237" y="3432"/>
                  </a:lnTo>
                  <a:lnTo>
                    <a:pt x="4210" y="3440"/>
                  </a:lnTo>
                  <a:lnTo>
                    <a:pt x="4179" y="3438"/>
                  </a:lnTo>
                  <a:lnTo>
                    <a:pt x="4174" y="3438"/>
                  </a:lnTo>
                  <a:lnTo>
                    <a:pt x="4170" y="3438"/>
                  </a:lnTo>
                  <a:lnTo>
                    <a:pt x="4164" y="3440"/>
                  </a:lnTo>
                  <a:lnTo>
                    <a:pt x="4154" y="3444"/>
                  </a:lnTo>
                  <a:lnTo>
                    <a:pt x="4147" y="3446"/>
                  </a:lnTo>
                  <a:lnTo>
                    <a:pt x="4139" y="3450"/>
                  </a:lnTo>
                  <a:lnTo>
                    <a:pt x="4131" y="3450"/>
                  </a:lnTo>
                  <a:lnTo>
                    <a:pt x="4124" y="3448"/>
                  </a:lnTo>
                  <a:lnTo>
                    <a:pt x="4116" y="3444"/>
                  </a:lnTo>
                  <a:lnTo>
                    <a:pt x="4112" y="3442"/>
                  </a:lnTo>
                  <a:lnTo>
                    <a:pt x="4108" y="3440"/>
                  </a:lnTo>
                  <a:lnTo>
                    <a:pt x="4104" y="3436"/>
                  </a:lnTo>
                  <a:lnTo>
                    <a:pt x="4097" y="3432"/>
                  </a:lnTo>
                  <a:lnTo>
                    <a:pt x="4091" y="3426"/>
                  </a:lnTo>
                  <a:lnTo>
                    <a:pt x="4085" y="3421"/>
                  </a:lnTo>
                  <a:lnTo>
                    <a:pt x="4079" y="3417"/>
                  </a:lnTo>
                  <a:lnTo>
                    <a:pt x="4076" y="3413"/>
                  </a:lnTo>
                  <a:lnTo>
                    <a:pt x="4070" y="3413"/>
                  </a:lnTo>
                  <a:lnTo>
                    <a:pt x="4064" y="3413"/>
                  </a:lnTo>
                  <a:lnTo>
                    <a:pt x="4053" y="3415"/>
                  </a:lnTo>
                  <a:lnTo>
                    <a:pt x="4041" y="3415"/>
                  </a:lnTo>
                  <a:lnTo>
                    <a:pt x="4029" y="3409"/>
                  </a:lnTo>
                  <a:lnTo>
                    <a:pt x="4022" y="3398"/>
                  </a:lnTo>
                  <a:lnTo>
                    <a:pt x="4020" y="3394"/>
                  </a:lnTo>
                  <a:lnTo>
                    <a:pt x="4016" y="3390"/>
                  </a:lnTo>
                  <a:lnTo>
                    <a:pt x="4012" y="3390"/>
                  </a:lnTo>
                  <a:lnTo>
                    <a:pt x="4006" y="3390"/>
                  </a:lnTo>
                  <a:lnTo>
                    <a:pt x="4003" y="3392"/>
                  </a:lnTo>
                  <a:lnTo>
                    <a:pt x="3999" y="3396"/>
                  </a:lnTo>
                  <a:lnTo>
                    <a:pt x="3995" y="3400"/>
                  </a:lnTo>
                  <a:lnTo>
                    <a:pt x="3989" y="3401"/>
                  </a:lnTo>
                  <a:lnTo>
                    <a:pt x="3985" y="3401"/>
                  </a:lnTo>
                  <a:lnTo>
                    <a:pt x="3981" y="3400"/>
                  </a:lnTo>
                  <a:lnTo>
                    <a:pt x="3976" y="3398"/>
                  </a:lnTo>
                  <a:lnTo>
                    <a:pt x="3962" y="3394"/>
                  </a:lnTo>
                  <a:lnTo>
                    <a:pt x="3949" y="3396"/>
                  </a:lnTo>
                  <a:lnTo>
                    <a:pt x="3937" y="3400"/>
                  </a:lnTo>
                  <a:lnTo>
                    <a:pt x="3928" y="3401"/>
                  </a:lnTo>
                  <a:lnTo>
                    <a:pt x="3920" y="3403"/>
                  </a:lnTo>
                  <a:lnTo>
                    <a:pt x="3920" y="3405"/>
                  </a:lnTo>
                  <a:lnTo>
                    <a:pt x="3916" y="3407"/>
                  </a:lnTo>
                  <a:lnTo>
                    <a:pt x="3914" y="3409"/>
                  </a:lnTo>
                  <a:lnTo>
                    <a:pt x="3910" y="3409"/>
                  </a:lnTo>
                  <a:lnTo>
                    <a:pt x="3903" y="3411"/>
                  </a:lnTo>
                  <a:lnTo>
                    <a:pt x="3895" y="3415"/>
                  </a:lnTo>
                  <a:lnTo>
                    <a:pt x="3889" y="3421"/>
                  </a:lnTo>
                  <a:lnTo>
                    <a:pt x="3883" y="3426"/>
                  </a:lnTo>
                  <a:lnTo>
                    <a:pt x="3868" y="3438"/>
                  </a:lnTo>
                  <a:lnTo>
                    <a:pt x="3851" y="3444"/>
                  </a:lnTo>
                  <a:lnTo>
                    <a:pt x="3822" y="3442"/>
                  </a:lnTo>
                  <a:lnTo>
                    <a:pt x="3795" y="3436"/>
                  </a:lnTo>
                  <a:lnTo>
                    <a:pt x="3768" y="3425"/>
                  </a:lnTo>
                  <a:lnTo>
                    <a:pt x="3762" y="3421"/>
                  </a:lnTo>
                  <a:lnTo>
                    <a:pt x="3757" y="3417"/>
                  </a:lnTo>
                  <a:lnTo>
                    <a:pt x="3753" y="3411"/>
                  </a:lnTo>
                  <a:lnTo>
                    <a:pt x="3751" y="3405"/>
                  </a:lnTo>
                  <a:lnTo>
                    <a:pt x="3736" y="3359"/>
                  </a:lnTo>
                  <a:lnTo>
                    <a:pt x="3734" y="3355"/>
                  </a:lnTo>
                  <a:lnTo>
                    <a:pt x="3732" y="3353"/>
                  </a:lnTo>
                  <a:lnTo>
                    <a:pt x="3728" y="3352"/>
                  </a:lnTo>
                  <a:lnTo>
                    <a:pt x="3724" y="3352"/>
                  </a:lnTo>
                  <a:lnTo>
                    <a:pt x="3697" y="3352"/>
                  </a:lnTo>
                  <a:lnTo>
                    <a:pt x="3691" y="3350"/>
                  </a:lnTo>
                  <a:lnTo>
                    <a:pt x="3684" y="3350"/>
                  </a:lnTo>
                  <a:lnTo>
                    <a:pt x="3678" y="3346"/>
                  </a:lnTo>
                  <a:lnTo>
                    <a:pt x="3672" y="3342"/>
                  </a:lnTo>
                  <a:lnTo>
                    <a:pt x="3668" y="3338"/>
                  </a:lnTo>
                  <a:lnTo>
                    <a:pt x="3661" y="3336"/>
                  </a:lnTo>
                  <a:lnTo>
                    <a:pt x="3647" y="3334"/>
                  </a:lnTo>
                  <a:lnTo>
                    <a:pt x="3634" y="3334"/>
                  </a:lnTo>
                  <a:lnTo>
                    <a:pt x="3611" y="3334"/>
                  </a:lnTo>
                  <a:lnTo>
                    <a:pt x="3590" y="3330"/>
                  </a:lnTo>
                  <a:lnTo>
                    <a:pt x="3567" y="3323"/>
                  </a:lnTo>
                  <a:lnTo>
                    <a:pt x="3567" y="3323"/>
                  </a:lnTo>
                  <a:lnTo>
                    <a:pt x="3565" y="3323"/>
                  </a:lnTo>
                  <a:lnTo>
                    <a:pt x="3551" y="3336"/>
                  </a:lnTo>
                  <a:lnTo>
                    <a:pt x="3540" y="3350"/>
                  </a:lnTo>
                  <a:lnTo>
                    <a:pt x="3530" y="3367"/>
                  </a:lnTo>
                  <a:lnTo>
                    <a:pt x="3530" y="3369"/>
                  </a:lnTo>
                  <a:lnTo>
                    <a:pt x="3528" y="3369"/>
                  </a:lnTo>
                  <a:lnTo>
                    <a:pt x="3515" y="3392"/>
                  </a:lnTo>
                  <a:lnTo>
                    <a:pt x="3515" y="3415"/>
                  </a:lnTo>
                  <a:lnTo>
                    <a:pt x="3528" y="3436"/>
                  </a:lnTo>
                  <a:lnTo>
                    <a:pt x="3536" y="3448"/>
                  </a:lnTo>
                  <a:lnTo>
                    <a:pt x="3544" y="3459"/>
                  </a:lnTo>
                  <a:lnTo>
                    <a:pt x="3545" y="3471"/>
                  </a:lnTo>
                  <a:lnTo>
                    <a:pt x="3542" y="3484"/>
                  </a:lnTo>
                  <a:lnTo>
                    <a:pt x="3534" y="3496"/>
                  </a:lnTo>
                  <a:lnTo>
                    <a:pt x="3528" y="3501"/>
                  </a:lnTo>
                  <a:lnTo>
                    <a:pt x="3522" y="3507"/>
                  </a:lnTo>
                  <a:lnTo>
                    <a:pt x="3515" y="3515"/>
                  </a:lnTo>
                  <a:lnTo>
                    <a:pt x="3509" y="3521"/>
                  </a:lnTo>
                  <a:lnTo>
                    <a:pt x="3496" y="3528"/>
                  </a:lnTo>
                  <a:lnTo>
                    <a:pt x="3482" y="3530"/>
                  </a:lnTo>
                  <a:lnTo>
                    <a:pt x="3469" y="3524"/>
                  </a:lnTo>
                  <a:lnTo>
                    <a:pt x="3463" y="3522"/>
                  </a:lnTo>
                  <a:lnTo>
                    <a:pt x="3459" y="3521"/>
                  </a:lnTo>
                  <a:lnTo>
                    <a:pt x="3453" y="3522"/>
                  </a:lnTo>
                  <a:lnTo>
                    <a:pt x="3436" y="3524"/>
                  </a:lnTo>
                  <a:lnTo>
                    <a:pt x="3421" y="3519"/>
                  </a:lnTo>
                  <a:lnTo>
                    <a:pt x="3415" y="3517"/>
                  </a:lnTo>
                  <a:lnTo>
                    <a:pt x="3407" y="3517"/>
                  </a:lnTo>
                  <a:lnTo>
                    <a:pt x="3401" y="3521"/>
                  </a:lnTo>
                  <a:lnTo>
                    <a:pt x="3396" y="3524"/>
                  </a:lnTo>
                  <a:lnTo>
                    <a:pt x="3390" y="3526"/>
                  </a:lnTo>
                  <a:lnTo>
                    <a:pt x="3382" y="3526"/>
                  </a:lnTo>
                  <a:lnTo>
                    <a:pt x="3375" y="3526"/>
                  </a:lnTo>
                  <a:lnTo>
                    <a:pt x="3361" y="3522"/>
                  </a:lnTo>
                  <a:lnTo>
                    <a:pt x="3346" y="3519"/>
                  </a:lnTo>
                  <a:lnTo>
                    <a:pt x="3328" y="3511"/>
                  </a:lnTo>
                  <a:lnTo>
                    <a:pt x="3317" y="3499"/>
                  </a:lnTo>
                  <a:lnTo>
                    <a:pt x="3309" y="3482"/>
                  </a:lnTo>
                  <a:lnTo>
                    <a:pt x="3307" y="3478"/>
                  </a:lnTo>
                  <a:lnTo>
                    <a:pt x="3305" y="3474"/>
                  </a:lnTo>
                  <a:lnTo>
                    <a:pt x="3302" y="3473"/>
                  </a:lnTo>
                  <a:lnTo>
                    <a:pt x="3296" y="3473"/>
                  </a:lnTo>
                  <a:lnTo>
                    <a:pt x="3254" y="3473"/>
                  </a:lnTo>
                  <a:lnTo>
                    <a:pt x="3234" y="3469"/>
                  </a:lnTo>
                  <a:lnTo>
                    <a:pt x="3217" y="3461"/>
                  </a:lnTo>
                  <a:lnTo>
                    <a:pt x="3200" y="3461"/>
                  </a:lnTo>
                  <a:lnTo>
                    <a:pt x="3173" y="3469"/>
                  </a:lnTo>
                  <a:lnTo>
                    <a:pt x="3167" y="3471"/>
                  </a:lnTo>
                  <a:lnTo>
                    <a:pt x="3165" y="3474"/>
                  </a:lnTo>
                  <a:lnTo>
                    <a:pt x="3117" y="3503"/>
                  </a:lnTo>
                  <a:lnTo>
                    <a:pt x="3069" y="3534"/>
                  </a:lnTo>
                  <a:lnTo>
                    <a:pt x="3065" y="3536"/>
                  </a:lnTo>
                  <a:lnTo>
                    <a:pt x="3063" y="3538"/>
                  </a:lnTo>
                  <a:lnTo>
                    <a:pt x="3061" y="3542"/>
                  </a:lnTo>
                  <a:lnTo>
                    <a:pt x="3060" y="3546"/>
                  </a:lnTo>
                  <a:lnTo>
                    <a:pt x="3060" y="3549"/>
                  </a:lnTo>
                  <a:lnTo>
                    <a:pt x="3060" y="3551"/>
                  </a:lnTo>
                  <a:lnTo>
                    <a:pt x="3058" y="3553"/>
                  </a:lnTo>
                  <a:lnTo>
                    <a:pt x="3038" y="3567"/>
                  </a:lnTo>
                  <a:lnTo>
                    <a:pt x="3021" y="3574"/>
                  </a:lnTo>
                  <a:lnTo>
                    <a:pt x="3002" y="3578"/>
                  </a:lnTo>
                  <a:lnTo>
                    <a:pt x="2983" y="3578"/>
                  </a:lnTo>
                  <a:lnTo>
                    <a:pt x="2977" y="3580"/>
                  </a:lnTo>
                  <a:lnTo>
                    <a:pt x="2973" y="3582"/>
                  </a:lnTo>
                  <a:lnTo>
                    <a:pt x="2967" y="3588"/>
                  </a:lnTo>
                  <a:lnTo>
                    <a:pt x="2965" y="3592"/>
                  </a:lnTo>
                  <a:lnTo>
                    <a:pt x="2962" y="3597"/>
                  </a:lnTo>
                  <a:lnTo>
                    <a:pt x="2956" y="3599"/>
                  </a:lnTo>
                  <a:lnTo>
                    <a:pt x="2950" y="3603"/>
                  </a:lnTo>
                  <a:lnTo>
                    <a:pt x="2950" y="3603"/>
                  </a:lnTo>
                  <a:lnTo>
                    <a:pt x="2948" y="3605"/>
                  </a:lnTo>
                  <a:lnTo>
                    <a:pt x="2948" y="3607"/>
                  </a:lnTo>
                  <a:lnTo>
                    <a:pt x="2914" y="3607"/>
                  </a:lnTo>
                  <a:lnTo>
                    <a:pt x="2914" y="3605"/>
                  </a:lnTo>
                  <a:lnTo>
                    <a:pt x="2914" y="3605"/>
                  </a:lnTo>
                  <a:lnTo>
                    <a:pt x="2896" y="3592"/>
                  </a:lnTo>
                  <a:lnTo>
                    <a:pt x="2885" y="3574"/>
                  </a:lnTo>
                  <a:lnTo>
                    <a:pt x="2869" y="3559"/>
                  </a:lnTo>
                  <a:lnTo>
                    <a:pt x="2868" y="3559"/>
                  </a:lnTo>
                  <a:lnTo>
                    <a:pt x="2866" y="3561"/>
                  </a:lnTo>
                  <a:lnTo>
                    <a:pt x="2862" y="3561"/>
                  </a:lnTo>
                  <a:lnTo>
                    <a:pt x="2860" y="3563"/>
                  </a:lnTo>
                  <a:lnTo>
                    <a:pt x="2848" y="3571"/>
                  </a:lnTo>
                  <a:lnTo>
                    <a:pt x="2837" y="3569"/>
                  </a:lnTo>
                  <a:lnTo>
                    <a:pt x="2825" y="3565"/>
                  </a:lnTo>
                  <a:lnTo>
                    <a:pt x="2819" y="3561"/>
                  </a:lnTo>
                  <a:lnTo>
                    <a:pt x="2812" y="3557"/>
                  </a:lnTo>
                  <a:lnTo>
                    <a:pt x="2806" y="3555"/>
                  </a:lnTo>
                  <a:lnTo>
                    <a:pt x="2798" y="3555"/>
                  </a:lnTo>
                  <a:lnTo>
                    <a:pt x="2793" y="3555"/>
                  </a:lnTo>
                  <a:lnTo>
                    <a:pt x="2789" y="3551"/>
                  </a:lnTo>
                  <a:lnTo>
                    <a:pt x="2787" y="3547"/>
                  </a:lnTo>
                  <a:lnTo>
                    <a:pt x="2785" y="3544"/>
                  </a:lnTo>
                  <a:lnTo>
                    <a:pt x="2783" y="3540"/>
                  </a:lnTo>
                  <a:lnTo>
                    <a:pt x="2781" y="3532"/>
                  </a:lnTo>
                  <a:lnTo>
                    <a:pt x="2779" y="3524"/>
                  </a:lnTo>
                  <a:lnTo>
                    <a:pt x="2775" y="3519"/>
                  </a:lnTo>
                  <a:lnTo>
                    <a:pt x="2771" y="3513"/>
                  </a:lnTo>
                  <a:lnTo>
                    <a:pt x="2764" y="3507"/>
                  </a:lnTo>
                  <a:lnTo>
                    <a:pt x="2758" y="3503"/>
                  </a:lnTo>
                  <a:lnTo>
                    <a:pt x="2750" y="3501"/>
                  </a:lnTo>
                  <a:lnTo>
                    <a:pt x="2743" y="3499"/>
                  </a:lnTo>
                  <a:lnTo>
                    <a:pt x="2739" y="3498"/>
                  </a:lnTo>
                  <a:lnTo>
                    <a:pt x="2735" y="3494"/>
                  </a:lnTo>
                  <a:lnTo>
                    <a:pt x="2735" y="3490"/>
                  </a:lnTo>
                  <a:lnTo>
                    <a:pt x="2733" y="3486"/>
                  </a:lnTo>
                  <a:lnTo>
                    <a:pt x="2735" y="3478"/>
                  </a:lnTo>
                  <a:lnTo>
                    <a:pt x="2733" y="3463"/>
                  </a:lnTo>
                  <a:lnTo>
                    <a:pt x="2727" y="3450"/>
                  </a:lnTo>
                  <a:lnTo>
                    <a:pt x="2716" y="3440"/>
                  </a:lnTo>
                  <a:lnTo>
                    <a:pt x="2706" y="3434"/>
                  </a:lnTo>
                  <a:lnTo>
                    <a:pt x="2698" y="3430"/>
                  </a:lnTo>
                  <a:lnTo>
                    <a:pt x="2693" y="3428"/>
                  </a:lnTo>
                  <a:lnTo>
                    <a:pt x="2689" y="3428"/>
                  </a:lnTo>
                  <a:lnTo>
                    <a:pt x="2683" y="3430"/>
                  </a:lnTo>
                  <a:lnTo>
                    <a:pt x="2679" y="3432"/>
                  </a:lnTo>
                  <a:lnTo>
                    <a:pt x="2668" y="3440"/>
                  </a:lnTo>
                  <a:lnTo>
                    <a:pt x="2656" y="3444"/>
                  </a:lnTo>
                  <a:lnTo>
                    <a:pt x="2643" y="3444"/>
                  </a:lnTo>
                  <a:lnTo>
                    <a:pt x="2626" y="3442"/>
                  </a:lnTo>
                  <a:lnTo>
                    <a:pt x="2608" y="3440"/>
                  </a:lnTo>
                  <a:lnTo>
                    <a:pt x="2599" y="3436"/>
                  </a:lnTo>
                  <a:lnTo>
                    <a:pt x="2587" y="3432"/>
                  </a:lnTo>
                  <a:lnTo>
                    <a:pt x="2578" y="3426"/>
                  </a:lnTo>
                  <a:lnTo>
                    <a:pt x="2574" y="3423"/>
                  </a:lnTo>
                  <a:lnTo>
                    <a:pt x="2570" y="3417"/>
                  </a:lnTo>
                  <a:lnTo>
                    <a:pt x="2568" y="3411"/>
                  </a:lnTo>
                  <a:lnTo>
                    <a:pt x="2568" y="3405"/>
                  </a:lnTo>
                  <a:lnTo>
                    <a:pt x="2568" y="3400"/>
                  </a:lnTo>
                  <a:lnTo>
                    <a:pt x="2566" y="3394"/>
                  </a:lnTo>
                  <a:lnTo>
                    <a:pt x="2564" y="3390"/>
                  </a:lnTo>
                  <a:lnTo>
                    <a:pt x="2560" y="3388"/>
                  </a:lnTo>
                  <a:lnTo>
                    <a:pt x="2556" y="3388"/>
                  </a:lnTo>
                  <a:lnTo>
                    <a:pt x="2553" y="3390"/>
                  </a:lnTo>
                  <a:lnTo>
                    <a:pt x="2551" y="3392"/>
                  </a:lnTo>
                  <a:lnTo>
                    <a:pt x="2549" y="3394"/>
                  </a:lnTo>
                  <a:lnTo>
                    <a:pt x="2547" y="3398"/>
                  </a:lnTo>
                  <a:lnTo>
                    <a:pt x="2547" y="3401"/>
                  </a:lnTo>
                  <a:lnTo>
                    <a:pt x="2547" y="3403"/>
                  </a:lnTo>
                  <a:lnTo>
                    <a:pt x="2545" y="3407"/>
                  </a:lnTo>
                  <a:lnTo>
                    <a:pt x="2545" y="3409"/>
                  </a:lnTo>
                  <a:lnTo>
                    <a:pt x="2541" y="3411"/>
                  </a:lnTo>
                  <a:lnTo>
                    <a:pt x="2529" y="3415"/>
                  </a:lnTo>
                  <a:lnTo>
                    <a:pt x="2520" y="3417"/>
                  </a:lnTo>
                  <a:lnTo>
                    <a:pt x="2508" y="3417"/>
                  </a:lnTo>
                  <a:lnTo>
                    <a:pt x="2506" y="3415"/>
                  </a:lnTo>
                  <a:lnTo>
                    <a:pt x="2505" y="3413"/>
                  </a:lnTo>
                  <a:lnTo>
                    <a:pt x="2505" y="3409"/>
                  </a:lnTo>
                  <a:lnTo>
                    <a:pt x="2476" y="3336"/>
                  </a:lnTo>
                  <a:lnTo>
                    <a:pt x="2457" y="3282"/>
                  </a:lnTo>
                  <a:lnTo>
                    <a:pt x="2433" y="3215"/>
                  </a:lnTo>
                  <a:lnTo>
                    <a:pt x="2426" y="3196"/>
                  </a:lnTo>
                  <a:lnTo>
                    <a:pt x="2416" y="3177"/>
                  </a:lnTo>
                  <a:lnTo>
                    <a:pt x="2405" y="3159"/>
                  </a:lnTo>
                  <a:lnTo>
                    <a:pt x="2391" y="3144"/>
                  </a:lnTo>
                  <a:lnTo>
                    <a:pt x="2378" y="3127"/>
                  </a:lnTo>
                  <a:lnTo>
                    <a:pt x="2370" y="3110"/>
                  </a:lnTo>
                  <a:lnTo>
                    <a:pt x="2368" y="3090"/>
                  </a:lnTo>
                  <a:lnTo>
                    <a:pt x="2368" y="3088"/>
                  </a:lnTo>
                  <a:lnTo>
                    <a:pt x="2366" y="3087"/>
                  </a:lnTo>
                  <a:lnTo>
                    <a:pt x="2359" y="3087"/>
                  </a:lnTo>
                  <a:lnTo>
                    <a:pt x="2345" y="3090"/>
                  </a:lnTo>
                  <a:lnTo>
                    <a:pt x="2334" y="3090"/>
                  </a:lnTo>
                  <a:lnTo>
                    <a:pt x="2328" y="3092"/>
                  </a:lnTo>
                  <a:lnTo>
                    <a:pt x="2322" y="3094"/>
                  </a:lnTo>
                  <a:lnTo>
                    <a:pt x="2318" y="3096"/>
                  </a:lnTo>
                  <a:lnTo>
                    <a:pt x="2301" y="3110"/>
                  </a:lnTo>
                  <a:lnTo>
                    <a:pt x="2282" y="3115"/>
                  </a:lnTo>
                  <a:lnTo>
                    <a:pt x="2276" y="3117"/>
                  </a:lnTo>
                  <a:lnTo>
                    <a:pt x="2270" y="3119"/>
                  </a:lnTo>
                  <a:lnTo>
                    <a:pt x="2266" y="3123"/>
                  </a:lnTo>
                  <a:lnTo>
                    <a:pt x="2261" y="3127"/>
                  </a:lnTo>
                  <a:lnTo>
                    <a:pt x="2257" y="3129"/>
                  </a:lnTo>
                  <a:lnTo>
                    <a:pt x="2251" y="3127"/>
                  </a:lnTo>
                  <a:lnTo>
                    <a:pt x="2245" y="3125"/>
                  </a:lnTo>
                  <a:lnTo>
                    <a:pt x="2239" y="3121"/>
                  </a:lnTo>
                  <a:lnTo>
                    <a:pt x="2234" y="3119"/>
                  </a:lnTo>
                  <a:lnTo>
                    <a:pt x="2224" y="3121"/>
                  </a:lnTo>
                  <a:lnTo>
                    <a:pt x="2213" y="3123"/>
                  </a:lnTo>
                  <a:lnTo>
                    <a:pt x="2203" y="3119"/>
                  </a:lnTo>
                  <a:lnTo>
                    <a:pt x="2195" y="3110"/>
                  </a:lnTo>
                  <a:lnTo>
                    <a:pt x="2191" y="3098"/>
                  </a:lnTo>
                  <a:lnTo>
                    <a:pt x="2195" y="3088"/>
                  </a:lnTo>
                  <a:lnTo>
                    <a:pt x="2197" y="3085"/>
                  </a:lnTo>
                  <a:lnTo>
                    <a:pt x="2199" y="3083"/>
                  </a:lnTo>
                  <a:lnTo>
                    <a:pt x="2201" y="3079"/>
                  </a:lnTo>
                  <a:lnTo>
                    <a:pt x="2201" y="3077"/>
                  </a:lnTo>
                  <a:lnTo>
                    <a:pt x="2197" y="3073"/>
                  </a:lnTo>
                  <a:lnTo>
                    <a:pt x="2191" y="3069"/>
                  </a:lnTo>
                  <a:lnTo>
                    <a:pt x="2186" y="3067"/>
                  </a:lnTo>
                  <a:lnTo>
                    <a:pt x="2178" y="3067"/>
                  </a:lnTo>
                  <a:lnTo>
                    <a:pt x="2172" y="3071"/>
                  </a:lnTo>
                  <a:lnTo>
                    <a:pt x="2170" y="3069"/>
                  </a:lnTo>
                  <a:lnTo>
                    <a:pt x="2166" y="3067"/>
                  </a:lnTo>
                  <a:lnTo>
                    <a:pt x="2165" y="3065"/>
                  </a:lnTo>
                  <a:lnTo>
                    <a:pt x="2165" y="3062"/>
                  </a:lnTo>
                  <a:lnTo>
                    <a:pt x="2163" y="3060"/>
                  </a:lnTo>
                  <a:lnTo>
                    <a:pt x="2161" y="3054"/>
                  </a:lnTo>
                  <a:lnTo>
                    <a:pt x="2159" y="3048"/>
                  </a:lnTo>
                  <a:lnTo>
                    <a:pt x="2155" y="3040"/>
                  </a:lnTo>
                  <a:lnTo>
                    <a:pt x="2155" y="3040"/>
                  </a:lnTo>
                  <a:lnTo>
                    <a:pt x="2155" y="3040"/>
                  </a:lnTo>
                  <a:lnTo>
                    <a:pt x="2136" y="3044"/>
                  </a:lnTo>
                  <a:lnTo>
                    <a:pt x="2118" y="3040"/>
                  </a:lnTo>
                  <a:lnTo>
                    <a:pt x="2103" y="3031"/>
                  </a:lnTo>
                  <a:lnTo>
                    <a:pt x="2099" y="3027"/>
                  </a:lnTo>
                  <a:lnTo>
                    <a:pt x="2095" y="3023"/>
                  </a:lnTo>
                  <a:lnTo>
                    <a:pt x="2094" y="3017"/>
                  </a:lnTo>
                  <a:lnTo>
                    <a:pt x="2092" y="3014"/>
                  </a:lnTo>
                  <a:lnTo>
                    <a:pt x="2092" y="3010"/>
                  </a:lnTo>
                  <a:lnTo>
                    <a:pt x="2095" y="3006"/>
                  </a:lnTo>
                  <a:lnTo>
                    <a:pt x="2107" y="2996"/>
                  </a:lnTo>
                  <a:lnTo>
                    <a:pt x="2111" y="2983"/>
                  </a:lnTo>
                  <a:lnTo>
                    <a:pt x="2109" y="2967"/>
                  </a:lnTo>
                  <a:lnTo>
                    <a:pt x="2109" y="2964"/>
                  </a:lnTo>
                  <a:lnTo>
                    <a:pt x="2109" y="2960"/>
                  </a:lnTo>
                  <a:lnTo>
                    <a:pt x="2111" y="2956"/>
                  </a:lnTo>
                  <a:lnTo>
                    <a:pt x="2109" y="2946"/>
                  </a:lnTo>
                  <a:lnTo>
                    <a:pt x="2107" y="2939"/>
                  </a:lnTo>
                  <a:lnTo>
                    <a:pt x="2103" y="2935"/>
                  </a:lnTo>
                  <a:lnTo>
                    <a:pt x="2099" y="2933"/>
                  </a:lnTo>
                  <a:lnTo>
                    <a:pt x="2095" y="2933"/>
                  </a:lnTo>
                  <a:lnTo>
                    <a:pt x="2092" y="2933"/>
                  </a:lnTo>
                  <a:lnTo>
                    <a:pt x="2080" y="2935"/>
                  </a:lnTo>
                  <a:lnTo>
                    <a:pt x="2070" y="2933"/>
                  </a:lnTo>
                  <a:lnTo>
                    <a:pt x="2063" y="2925"/>
                  </a:lnTo>
                  <a:lnTo>
                    <a:pt x="2057" y="2916"/>
                  </a:lnTo>
                  <a:lnTo>
                    <a:pt x="2047" y="2906"/>
                  </a:lnTo>
                  <a:lnTo>
                    <a:pt x="2034" y="2898"/>
                  </a:lnTo>
                  <a:lnTo>
                    <a:pt x="2021" y="2898"/>
                  </a:lnTo>
                  <a:lnTo>
                    <a:pt x="2009" y="2902"/>
                  </a:lnTo>
                  <a:lnTo>
                    <a:pt x="1997" y="2906"/>
                  </a:lnTo>
                  <a:lnTo>
                    <a:pt x="1988" y="2916"/>
                  </a:lnTo>
                  <a:lnTo>
                    <a:pt x="1984" y="2919"/>
                  </a:lnTo>
                  <a:lnTo>
                    <a:pt x="1980" y="2921"/>
                  </a:lnTo>
                  <a:lnTo>
                    <a:pt x="1974" y="2923"/>
                  </a:lnTo>
                  <a:lnTo>
                    <a:pt x="1969" y="2923"/>
                  </a:lnTo>
                  <a:lnTo>
                    <a:pt x="1963" y="2923"/>
                  </a:lnTo>
                  <a:lnTo>
                    <a:pt x="1923" y="2921"/>
                  </a:lnTo>
                  <a:lnTo>
                    <a:pt x="1909" y="2921"/>
                  </a:lnTo>
                  <a:lnTo>
                    <a:pt x="1896" y="2921"/>
                  </a:lnTo>
                  <a:lnTo>
                    <a:pt x="1878" y="2921"/>
                  </a:lnTo>
                  <a:lnTo>
                    <a:pt x="1861" y="2916"/>
                  </a:lnTo>
                  <a:lnTo>
                    <a:pt x="1848" y="2904"/>
                  </a:lnTo>
                  <a:lnTo>
                    <a:pt x="1842" y="2906"/>
                  </a:lnTo>
                  <a:lnTo>
                    <a:pt x="1836" y="2908"/>
                  </a:lnTo>
                  <a:lnTo>
                    <a:pt x="1832" y="2910"/>
                  </a:lnTo>
                  <a:lnTo>
                    <a:pt x="1828" y="2916"/>
                  </a:lnTo>
                  <a:lnTo>
                    <a:pt x="1815" y="2923"/>
                  </a:lnTo>
                  <a:lnTo>
                    <a:pt x="1804" y="2923"/>
                  </a:lnTo>
                  <a:lnTo>
                    <a:pt x="1790" y="2917"/>
                  </a:lnTo>
                  <a:lnTo>
                    <a:pt x="1773" y="2910"/>
                  </a:lnTo>
                  <a:lnTo>
                    <a:pt x="1755" y="2906"/>
                  </a:lnTo>
                  <a:lnTo>
                    <a:pt x="1748" y="2906"/>
                  </a:lnTo>
                  <a:lnTo>
                    <a:pt x="1738" y="2904"/>
                  </a:lnTo>
                  <a:lnTo>
                    <a:pt x="1731" y="2904"/>
                  </a:lnTo>
                  <a:lnTo>
                    <a:pt x="1683" y="2900"/>
                  </a:lnTo>
                  <a:lnTo>
                    <a:pt x="1673" y="2900"/>
                  </a:lnTo>
                  <a:lnTo>
                    <a:pt x="1665" y="2898"/>
                  </a:lnTo>
                  <a:lnTo>
                    <a:pt x="1658" y="2893"/>
                  </a:lnTo>
                  <a:lnTo>
                    <a:pt x="1648" y="2887"/>
                  </a:lnTo>
                  <a:lnTo>
                    <a:pt x="1638" y="2883"/>
                  </a:lnTo>
                  <a:lnTo>
                    <a:pt x="1629" y="2879"/>
                  </a:lnTo>
                  <a:lnTo>
                    <a:pt x="1623" y="2877"/>
                  </a:lnTo>
                  <a:lnTo>
                    <a:pt x="1619" y="2877"/>
                  </a:lnTo>
                  <a:lnTo>
                    <a:pt x="1617" y="2879"/>
                  </a:lnTo>
                  <a:lnTo>
                    <a:pt x="1613" y="2881"/>
                  </a:lnTo>
                  <a:lnTo>
                    <a:pt x="1610" y="2885"/>
                  </a:lnTo>
                  <a:lnTo>
                    <a:pt x="1606" y="2891"/>
                  </a:lnTo>
                  <a:lnTo>
                    <a:pt x="1602" y="2898"/>
                  </a:lnTo>
                  <a:lnTo>
                    <a:pt x="1604" y="2902"/>
                  </a:lnTo>
                  <a:lnTo>
                    <a:pt x="1604" y="2906"/>
                  </a:lnTo>
                  <a:lnTo>
                    <a:pt x="1606" y="2910"/>
                  </a:lnTo>
                  <a:lnTo>
                    <a:pt x="1608" y="2914"/>
                  </a:lnTo>
                  <a:lnTo>
                    <a:pt x="1606" y="2917"/>
                  </a:lnTo>
                  <a:lnTo>
                    <a:pt x="1604" y="2921"/>
                  </a:lnTo>
                  <a:lnTo>
                    <a:pt x="1598" y="2925"/>
                  </a:lnTo>
                  <a:lnTo>
                    <a:pt x="1608" y="2935"/>
                  </a:lnTo>
                  <a:lnTo>
                    <a:pt x="1617" y="2942"/>
                  </a:lnTo>
                  <a:lnTo>
                    <a:pt x="1627" y="2950"/>
                  </a:lnTo>
                  <a:lnTo>
                    <a:pt x="1631" y="2954"/>
                  </a:lnTo>
                  <a:lnTo>
                    <a:pt x="1634" y="2960"/>
                  </a:lnTo>
                  <a:lnTo>
                    <a:pt x="1636" y="2966"/>
                  </a:lnTo>
                  <a:lnTo>
                    <a:pt x="1634" y="2969"/>
                  </a:lnTo>
                  <a:lnTo>
                    <a:pt x="1633" y="2975"/>
                  </a:lnTo>
                  <a:lnTo>
                    <a:pt x="1629" y="2979"/>
                  </a:lnTo>
                  <a:lnTo>
                    <a:pt x="1621" y="2981"/>
                  </a:lnTo>
                  <a:lnTo>
                    <a:pt x="1615" y="2981"/>
                  </a:lnTo>
                  <a:lnTo>
                    <a:pt x="1608" y="2981"/>
                  </a:lnTo>
                  <a:lnTo>
                    <a:pt x="1602" y="2979"/>
                  </a:lnTo>
                  <a:lnTo>
                    <a:pt x="1596" y="2977"/>
                  </a:lnTo>
                  <a:lnTo>
                    <a:pt x="1590" y="2971"/>
                  </a:lnTo>
                  <a:lnTo>
                    <a:pt x="1586" y="2969"/>
                  </a:lnTo>
                  <a:lnTo>
                    <a:pt x="1585" y="2966"/>
                  </a:lnTo>
                  <a:lnTo>
                    <a:pt x="1581" y="2964"/>
                  </a:lnTo>
                  <a:lnTo>
                    <a:pt x="1579" y="2962"/>
                  </a:lnTo>
                  <a:lnTo>
                    <a:pt x="1575" y="2960"/>
                  </a:lnTo>
                  <a:lnTo>
                    <a:pt x="1571" y="2958"/>
                  </a:lnTo>
                  <a:lnTo>
                    <a:pt x="1567" y="2960"/>
                  </a:lnTo>
                  <a:lnTo>
                    <a:pt x="1563" y="2962"/>
                  </a:lnTo>
                  <a:lnTo>
                    <a:pt x="1560" y="2964"/>
                  </a:lnTo>
                  <a:lnTo>
                    <a:pt x="1558" y="2967"/>
                  </a:lnTo>
                  <a:lnTo>
                    <a:pt x="1554" y="2969"/>
                  </a:lnTo>
                  <a:lnTo>
                    <a:pt x="1552" y="2973"/>
                  </a:lnTo>
                  <a:lnTo>
                    <a:pt x="1552" y="2979"/>
                  </a:lnTo>
                  <a:lnTo>
                    <a:pt x="1552" y="2989"/>
                  </a:lnTo>
                  <a:lnTo>
                    <a:pt x="1552" y="2998"/>
                  </a:lnTo>
                  <a:lnTo>
                    <a:pt x="1552" y="3006"/>
                  </a:lnTo>
                  <a:lnTo>
                    <a:pt x="1550" y="3010"/>
                  </a:lnTo>
                  <a:lnTo>
                    <a:pt x="1548" y="3012"/>
                  </a:lnTo>
                  <a:lnTo>
                    <a:pt x="1544" y="3014"/>
                  </a:lnTo>
                  <a:lnTo>
                    <a:pt x="1537" y="3014"/>
                  </a:lnTo>
                  <a:lnTo>
                    <a:pt x="1504" y="3012"/>
                  </a:lnTo>
                  <a:lnTo>
                    <a:pt x="1500" y="3012"/>
                  </a:lnTo>
                  <a:lnTo>
                    <a:pt x="1496" y="3012"/>
                  </a:lnTo>
                  <a:lnTo>
                    <a:pt x="1490" y="3012"/>
                  </a:lnTo>
                  <a:lnTo>
                    <a:pt x="1494" y="3017"/>
                  </a:lnTo>
                  <a:lnTo>
                    <a:pt x="1496" y="3021"/>
                  </a:lnTo>
                  <a:lnTo>
                    <a:pt x="1498" y="3025"/>
                  </a:lnTo>
                  <a:lnTo>
                    <a:pt x="1515" y="3048"/>
                  </a:lnTo>
                  <a:lnTo>
                    <a:pt x="1529" y="3065"/>
                  </a:lnTo>
                  <a:lnTo>
                    <a:pt x="1540" y="3077"/>
                  </a:lnTo>
                  <a:lnTo>
                    <a:pt x="1542" y="3083"/>
                  </a:lnTo>
                  <a:lnTo>
                    <a:pt x="1544" y="3088"/>
                  </a:lnTo>
                  <a:lnTo>
                    <a:pt x="1542" y="3096"/>
                  </a:lnTo>
                  <a:lnTo>
                    <a:pt x="1540" y="3102"/>
                  </a:lnTo>
                  <a:lnTo>
                    <a:pt x="1525" y="3127"/>
                  </a:lnTo>
                  <a:lnTo>
                    <a:pt x="1517" y="3136"/>
                  </a:lnTo>
                  <a:lnTo>
                    <a:pt x="1506" y="3142"/>
                  </a:lnTo>
                  <a:lnTo>
                    <a:pt x="1494" y="3142"/>
                  </a:lnTo>
                  <a:lnTo>
                    <a:pt x="1479" y="3138"/>
                  </a:lnTo>
                  <a:lnTo>
                    <a:pt x="1465" y="3135"/>
                  </a:lnTo>
                  <a:lnTo>
                    <a:pt x="1456" y="3131"/>
                  </a:lnTo>
                  <a:lnTo>
                    <a:pt x="1450" y="3125"/>
                  </a:lnTo>
                  <a:lnTo>
                    <a:pt x="1444" y="3117"/>
                  </a:lnTo>
                  <a:lnTo>
                    <a:pt x="1441" y="3108"/>
                  </a:lnTo>
                  <a:lnTo>
                    <a:pt x="1437" y="3110"/>
                  </a:lnTo>
                  <a:lnTo>
                    <a:pt x="1435" y="3110"/>
                  </a:lnTo>
                  <a:lnTo>
                    <a:pt x="1423" y="3117"/>
                  </a:lnTo>
                  <a:lnTo>
                    <a:pt x="1414" y="3117"/>
                  </a:lnTo>
                  <a:lnTo>
                    <a:pt x="1402" y="3110"/>
                  </a:lnTo>
                  <a:lnTo>
                    <a:pt x="1393" y="3102"/>
                  </a:lnTo>
                  <a:lnTo>
                    <a:pt x="1385" y="3092"/>
                  </a:lnTo>
                  <a:lnTo>
                    <a:pt x="1377" y="3085"/>
                  </a:lnTo>
                  <a:lnTo>
                    <a:pt x="1373" y="3077"/>
                  </a:lnTo>
                  <a:lnTo>
                    <a:pt x="1369" y="3069"/>
                  </a:lnTo>
                  <a:lnTo>
                    <a:pt x="1368" y="3060"/>
                  </a:lnTo>
                  <a:lnTo>
                    <a:pt x="1366" y="3054"/>
                  </a:lnTo>
                  <a:lnTo>
                    <a:pt x="1364" y="3050"/>
                  </a:lnTo>
                  <a:lnTo>
                    <a:pt x="1358" y="3046"/>
                  </a:lnTo>
                  <a:lnTo>
                    <a:pt x="1352" y="3042"/>
                  </a:lnTo>
                  <a:lnTo>
                    <a:pt x="1344" y="3037"/>
                  </a:lnTo>
                  <a:lnTo>
                    <a:pt x="1341" y="3040"/>
                  </a:lnTo>
                  <a:lnTo>
                    <a:pt x="1337" y="3042"/>
                  </a:lnTo>
                  <a:lnTo>
                    <a:pt x="1325" y="3048"/>
                  </a:lnTo>
                  <a:lnTo>
                    <a:pt x="1314" y="3052"/>
                  </a:lnTo>
                  <a:lnTo>
                    <a:pt x="1308" y="3052"/>
                  </a:lnTo>
                  <a:lnTo>
                    <a:pt x="1304" y="3050"/>
                  </a:lnTo>
                  <a:lnTo>
                    <a:pt x="1300" y="3044"/>
                  </a:lnTo>
                  <a:lnTo>
                    <a:pt x="1298" y="3037"/>
                  </a:lnTo>
                  <a:lnTo>
                    <a:pt x="1293" y="3017"/>
                  </a:lnTo>
                  <a:lnTo>
                    <a:pt x="1289" y="3014"/>
                  </a:lnTo>
                  <a:lnTo>
                    <a:pt x="1285" y="3010"/>
                  </a:lnTo>
                  <a:lnTo>
                    <a:pt x="1281" y="3006"/>
                  </a:lnTo>
                  <a:lnTo>
                    <a:pt x="1277" y="3004"/>
                  </a:lnTo>
                  <a:lnTo>
                    <a:pt x="1273" y="3002"/>
                  </a:lnTo>
                  <a:lnTo>
                    <a:pt x="1268" y="3004"/>
                  </a:lnTo>
                  <a:lnTo>
                    <a:pt x="1264" y="3006"/>
                  </a:lnTo>
                  <a:lnTo>
                    <a:pt x="1231" y="3021"/>
                  </a:lnTo>
                  <a:lnTo>
                    <a:pt x="1218" y="3025"/>
                  </a:lnTo>
                  <a:lnTo>
                    <a:pt x="1208" y="3021"/>
                  </a:lnTo>
                  <a:lnTo>
                    <a:pt x="1200" y="3008"/>
                  </a:lnTo>
                  <a:lnTo>
                    <a:pt x="1179" y="2969"/>
                  </a:lnTo>
                  <a:lnTo>
                    <a:pt x="1177" y="2973"/>
                  </a:lnTo>
                  <a:lnTo>
                    <a:pt x="1175" y="2975"/>
                  </a:lnTo>
                  <a:lnTo>
                    <a:pt x="1174" y="2979"/>
                  </a:lnTo>
                  <a:lnTo>
                    <a:pt x="1170" y="2983"/>
                  </a:lnTo>
                  <a:lnTo>
                    <a:pt x="1168" y="2987"/>
                  </a:lnTo>
                  <a:lnTo>
                    <a:pt x="1162" y="2987"/>
                  </a:lnTo>
                  <a:lnTo>
                    <a:pt x="1158" y="2989"/>
                  </a:lnTo>
                  <a:lnTo>
                    <a:pt x="1152" y="2987"/>
                  </a:lnTo>
                  <a:lnTo>
                    <a:pt x="1147" y="2987"/>
                  </a:lnTo>
                  <a:lnTo>
                    <a:pt x="1145" y="2985"/>
                  </a:lnTo>
                  <a:lnTo>
                    <a:pt x="1143" y="2981"/>
                  </a:lnTo>
                  <a:lnTo>
                    <a:pt x="1143" y="2975"/>
                  </a:lnTo>
                  <a:lnTo>
                    <a:pt x="1145" y="2967"/>
                  </a:lnTo>
                  <a:lnTo>
                    <a:pt x="1147" y="2962"/>
                  </a:lnTo>
                  <a:lnTo>
                    <a:pt x="1147" y="2954"/>
                  </a:lnTo>
                  <a:lnTo>
                    <a:pt x="1147" y="2946"/>
                  </a:lnTo>
                  <a:lnTo>
                    <a:pt x="1147" y="2939"/>
                  </a:lnTo>
                  <a:lnTo>
                    <a:pt x="1139" y="2902"/>
                  </a:lnTo>
                  <a:lnTo>
                    <a:pt x="1135" y="2894"/>
                  </a:lnTo>
                  <a:lnTo>
                    <a:pt x="1131" y="2889"/>
                  </a:lnTo>
                  <a:lnTo>
                    <a:pt x="1124" y="2883"/>
                  </a:lnTo>
                  <a:lnTo>
                    <a:pt x="1112" y="2875"/>
                  </a:lnTo>
                  <a:lnTo>
                    <a:pt x="1101" y="2868"/>
                  </a:lnTo>
                  <a:lnTo>
                    <a:pt x="1095" y="2864"/>
                  </a:lnTo>
                  <a:lnTo>
                    <a:pt x="1093" y="2860"/>
                  </a:lnTo>
                  <a:lnTo>
                    <a:pt x="1091" y="2854"/>
                  </a:lnTo>
                  <a:lnTo>
                    <a:pt x="1093" y="2848"/>
                  </a:lnTo>
                  <a:lnTo>
                    <a:pt x="1093" y="2843"/>
                  </a:lnTo>
                  <a:lnTo>
                    <a:pt x="1093" y="2839"/>
                  </a:lnTo>
                  <a:lnTo>
                    <a:pt x="1089" y="2835"/>
                  </a:lnTo>
                  <a:lnTo>
                    <a:pt x="1085" y="2835"/>
                  </a:lnTo>
                  <a:lnTo>
                    <a:pt x="1079" y="2835"/>
                  </a:lnTo>
                  <a:lnTo>
                    <a:pt x="1074" y="2837"/>
                  </a:lnTo>
                  <a:lnTo>
                    <a:pt x="1068" y="2839"/>
                  </a:lnTo>
                  <a:lnTo>
                    <a:pt x="1060" y="2841"/>
                  </a:lnTo>
                  <a:lnTo>
                    <a:pt x="1053" y="2839"/>
                  </a:lnTo>
                  <a:lnTo>
                    <a:pt x="1049" y="2835"/>
                  </a:lnTo>
                  <a:lnTo>
                    <a:pt x="1043" y="2831"/>
                  </a:lnTo>
                  <a:lnTo>
                    <a:pt x="1041" y="2823"/>
                  </a:lnTo>
                  <a:lnTo>
                    <a:pt x="1041" y="2818"/>
                  </a:lnTo>
                  <a:lnTo>
                    <a:pt x="1039" y="2812"/>
                  </a:lnTo>
                  <a:lnTo>
                    <a:pt x="1035" y="2808"/>
                  </a:lnTo>
                  <a:lnTo>
                    <a:pt x="1033" y="2804"/>
                  </a:lnTo>
                  <a:lnTo>
                    <a:pt x="1030" y="2802"/>
                  </a:lnTo>
                  <a:lnTo>
                    <a:pt x="1026" y="2800"/>
                  </a:lnTo>
                  <a:lnTo>
                    <a:pt x="1022" y="2802"/>
                  </a:lnTo>
                  <a:lnTo>
                    <a:pt x="1016" y="2804"/>
                  </a:lnTo>
                  <a:lnTo>
                    <a:pt x="1001" y="2810"/>
                  </a:lnTo>
                  <a:lnTo>
                    <a:pt x="983" y="2816"/>
                  </a:lnTo>
                  <a:lnTo>
                    <a:pt x="966" y="2818"/>
                  </a:lnTo>
                  <a:lnTo>
                    <a:pt x="960" y="2818"/>
                  </a:lnTo>
                  <a:lnTo>
                    <a:pt x="955" y="2816"/>
                  </a:lnTo>
                  <a:lnTo>
                    <a:pt x="951" y="2814"/>
                  </a:lnTo>
                  <a:lnTo>
                    <a:pt x="945" y="2810"/>
                  </a:lnTo>
                  <a:lnTo>
                    <a:pt x="943" y="2808"/>
                  </a:lnTo>
                  <a:lnTo>
                    <a:pt x="941" y="2808"/>
                  </a:lnTo>
                  <a:lnTo>
                    <a:pt x="937" y="2806"/>
                  </a:lnTo>
                  <a:lnTo>
                    <a:pt x="933" y="2808"/>
                  </a:lnTo>
                  <a:lnTo>
                    <a:pt x="932" y="2812"/>
                  </a:lnTo>
                  <a:lnTo>
                    <a:pt x="926" y="2816"/>
                  </a:lnTo>
                  <a:lnTo>
                    <a:pt x="920" y="2820"/>
                  </a:lnTo>
                  <a:lnTo>
                    <a:pt x="914" y="2820"/>
                  </a:lnTo>
                  <a:lnTo>
                    <a:pt x="909" y="2820"/>
                  </a:lnTo>
                  <a:lnTo>
                    <a:pt x="903" y="2820"/>
                  </a:lnTo>
                  <a:lnTo>
                    <a:pt x="899" y="2820"/>
                  </a:lnTo>
                  <a:lnTo>
                    <a:pt x="897" y="2818"/>
                  </a:lnTo>
                  <a:lnTo>
                    <a:pt x="889" y="2816"/>
                  </a:lnTo>
                  <a:lnTo>
                    <a:pt x="884" y="2818"/>
                  </a:lnTo>
                  <a:lnTo>
                    <a:pt x="880" y="2818"/>
                  </a:lnTo>
                  <a:lnTo>
                    <a:pt x="876" y="2821"/>
                  </a:lnTo>
                  <a:lnTo>
                    <a:pt x="874" y="2827"/>
                  </a:lnTo>
                  <a:lnTo>
                    <a:pt x="872" y="2835"/>
                  </a:lnTo>
                  <a:lnTo>
                    <a:pt x="868" y="2846"/>
                  </a:lnTo>
                  <a:lnTo>
                    <a:pt x="868" y="2850"/>
                  </a:lnTo>
                  <a:lnTo>
                    <a:pt x="868" y="2854"/>
                  </a:lnTo>
                  <a:lnTo>
                    <a:pt x="866" y="2856"/>
                  </a:lnTo>
                  <a:lnTo>
                    <a:pt x="864" y="2860"/>
                  </a:lnTo>
                  <a:lnTo>
                    <a:pt x="861" y="2860"/>
                  </a:lnTo>
                  <a:lnTo>
                    <a:pt x="859" y="2864"/>
                  </a:lnTo>
                  <a:lnTo>
                    <a:pt x="859" y="2866"/>
                  </a:lnTo>
                  <a:lnTo>
                    <a:pt x="857" y="2868"/>
                  </a:lnTo>
                  <a:lnTo>
                    <a:pt x="855" y="2869"/>
                  </a:lnTo>
                  <a:lnTo>
                    <a:pt x="847" y="2871"/>
                  </a:lnTo>
                  <a:lnTo>
                    <a:pt x="839" y="2871"/>
                  </a:lnTo>
                  <a:lnTo>
                    <a:pt x="832" y="2869"/>
                  </a:lnTo>
                  <a:lnTo>
                    <a:pt x="826" y="2869"/>
                  </a:lnTo>
                  <a:lnTo>
                    <a:pt x="822" y="2866"/>
                  </a:lnTo>
                  <a:lnTo>
                    <a:pt x="820" y="2864"/>
                  </a:lnTo>
                  <a:lnTo>
                    <a:pt x="816" y="2860"/>
                  </a:lnTo>
                  <a:lnTo>
                    <a:pt x="814" y="2856"/>
                  </a:lnTo>
                  <a:lnTo>
                    <a:pt x="812" y="2852"/>
                  </a:lnTo>
                  <a:lnTo>
                    <a:pt x="811" y="2848"/>
                  </a:lnTo>
                  <a:lnTo>
                    <a:pt x="807" y="2844"/>
                  </a:lnTo>
                  <a:lnTo>
                    <a:pt x="811" y="2841"/>
                  </a:lnTo>
                  <a:lnTo>
                    <a:pt x="812" y="2839"/>
                  </a:lnTo>
                  <a:lnTo>
                    <a:pt x="807" y="2796"/>
                  </a:lnTo>
                  <a:lnTo>
                    <a:pt x="801" y="2798"/>
                  </a:lnTo>
                  <a:lnTo>
                    <a:pt x="797" y="2800"/>
                  </a:lnTo>
                  <a:lnTo>
                    <a:pt x="788" y="2808"/>
                  </a:lnTo>
                  <a:lnTo>
                    <a:pt x="786" y="2812"/>
                  </a:lnTo>
                  <a:lnTo>
                    <a:pt x="784" y="2816"/>
                  </a:lnTo>
                  <a:lnTo>
                    <a:pt x="782" y="2816"/>
                  </a:lnTo>
                  <a:lnTo>
                    <a:pt x="778" y="2818"/>
                  </a:lnTo>
                  <a:lnTo>
                    <a:pt x="774" y="2820"/>
                  </a:lnTo>
                  <a:lnTo>
                    <a:pt x="766" y="2823"/>
                  </a:lnTo>
                  <a:lnTo>
                    <a:pt x="757" y="2825"/>
                  </a:lnTo>
                  <a:lnTo>
                    <a:pt x="751" y="2827"/>
                  </a:lnTo>
                  <a:lnTo>
                    <a:pt x="745" y="2831"/>
                  </a:lnTo>
                  <a:lnTo>
                    <a:pt x="743" y="2835"/>
                  </a:lnTo>
                  <a:lnTo>
                    <a:pt x="741" y="2841"/>
                  </a:lnTo>
                  <a:lnTo>
                    <a:pt x="740" y="2846"/>
                  </a:lnTo>
                  <a:lnTo>
                    <a:pt x="738" y="2854"/>
                  </a:lnTo>
                  <a:lnTo>
                    <a:pt x="736" y="2862"/>
                  </a:lnTo>
                  <a:lnTo>
                    <a:pt x="730" y="2875"/>
                  </a:lnTo>
                  <a:lnTo>
                    <a:pt x="716" y="2885"/>
                  </a:lnTo>
                  <a:lnTo>
                    <a:pt x="701" y="2889"/>
                  </a:lnTo>
                  <a:lnTo>
                    <a:pt x="697" y="2891"/>
                  </a:lnTo>
                  <a:lnTo>
                    <a:pt x="693" y="2891"/>
                  </a:lnTo>
                  <a:lnTo>
                    <a:pt x="686" y="2893"/>
                  </a:lnTo>
                  <a:lnTo>
                    <a:pt x="682" y="2896"/>
                  </a:lnTo>
                  <a:lnTo>
                    <a:pt x="678" y="2900"/>
                  </a:lnTo>
                  <a:lnTo>
                    <a:pt x="678" y="2906"/>
                  </a:lnTo>
                  <a:lnTo>
                    <a:pt x="678" y="2912"/>
                  </a:lnTo>
                  <a:lnTo>
                    <a:pt x="680" y="2917"/>
                  </a:lnTo>
                  <a:lnTo>
                    <a:pt x="682" y="2921"/>
                  </a:lnTo>
                  <a:lnTo>
                    <a:pt x="684" y="2925"/>
                  </a:lnTo>
                  <a:lnTo>
                    <a:pt x="690" y="2941"/>
                  </a:lnTo>
                  <a:lnTo>
                    <a:pt x="688" y="2952"/>
                  </a:lnTo>
                  <a:lnTo>
                    <a:pt x="678" y="2964"/>
                  </a:lnTo>
                  <a:lnTo>
                    <a:pt x="676" y="2966"/>
                  </a:lnTo>
                  <a:lnTo>
                    <a:pt x="676" y="2966"/>
                  </a:lnTo>
                  <a:lnTo>
                    <a:pt x="676" y="2967"/>
                  </a:lnTo>
                  <a:lnTo>
                    <a:pt x="676" y="2969"/>
                  </a:lnTo>
                  <a:lnTo>
                    <a:pt x="684" y="2973"/>
                  </a:lnTo>
                  <a:lnTo>
                    <a:pt x="693" y="2979"/>
                  </a:lnTo>
                  <a:lnTo>
                    <a:pt x="707" y="2985"/>
                  </a:lnTo>
                  <a:lnTo>
                    <a:pt x="715" y="2994"/>
                  </a:lnTo>
                  <a:lnTo>
                    <a:pt x="718" y="3010"/>
                  </a:lnTo>
                  <a:lnTo>
                    <a:pt x="716" y="3042"/>
                  </a:lnTo>
                  <a:lnTo>
                    <a:pt x="716" y="3052"/>
                  </a:lnTo>
                  <a:lnTo>
                    <a:pt x="715" y="3062"/>
                  </a:lnTo>
                  <a:lnTo>
                    <a:pt x="713" y="3094"/>
                  </a:lnTo>
                  <a:lnTo>
                    <a:pt x="713" y="3100"/>
                  </a:lnTo>
                  <a:lnTo>
                    <a:pt x="711" y="3106"/>
                  </a:lnTo>
                  <a:lnTo>
                    <a:pt x="707" y="3110"/>
                  </a:lnTo>
                  <a:lnTo>
                    <a:pt x="701" y="3113"/>
                  </a:lnTo>
                  <a:lnTo>
                    <a:pt x="695" y="3117"/>
                  </a:lnTo>
                  <a:lnTo>
                    <a:pt x="697" y="3127"/>
                  </a:lnTo>
                  <a:lnTo>
                    <a:pt x="699" y="3136"/>
                  </a:lnTo>
                  <a:lnTo>
                    <a:pt x="699" y="3144"/>
                  </a:lnTo>
                  <a:lnTo>
                    <a:pt x="699" y="3150"/>
                  </a:lnTo>
                  <a:lnTo>
                    <a:pt x="697" y="3154"/>
                  </a:lnTo>
                  <a:lnTo>
                    <a:pt x="695" y="3156"/>
                  </a:lnTo>
                  <a:lnTo>
                    <a:pt x="690" y="3158"/>
                  </a:lnTo>
                  <a:lnTo>
                    <a:pt x="682" y="3158"/>
                  </a:lnTo>
                  <a:lnTo>
                    <a:pt x="665" y="3159"/>
                  </a:lnTo>
                  <a:lnTo>
                    <a:pt x="647" y="3165"/>
                  </a:lnTo>
                  <a:lnTo>
                    <a:pt x="642" y="3167"/>
                  </a:lnTo>
                  <a:lnTo>
                    <a:pt x="636" y="3165"/>
                  </a:lnTo>
                  <a:lnTo>
                    <a:pt x="628" y="3163"/>
                  </a:lnTo>
                  <a:lnTo>
                    <a:pt x="624" y="3159"/>
                  </a:lnTo>
                  <a:lnTo>
                    <a:pt x="620" y="3158"/>
                  </a:lnTo>
                  <a:lnTo>
                    <a:pt x="617" y="3158"/>
                  </a:lnTo>
                  <a:lnTo>
                    <a:pt x="592" y="3154"/>
                  </a:lnTo>
                  <a:lnTo>
                    <a:pt x="572" y="3140"/>
                  </a:lnTo>
                  <a:lnTo>
                    <a:pt x="567" y="3142"/>
                  </a:lnTo>
                  <a:lnTo>
                    <a:pt x="561" y="3144"/>
                  </a:lnTo>
                  <a:lnTo>
                    <a:pt x="557" y="3148"/>
                  </a:lnTo>
                  <a:lnTo>
                    <a:pt x="553" y="3152"/>
                  </a:lnTo>
                  <a:lnTo>
                    <a:pt x="549" y="3156"/>
                  </a:lnTo>
                  <a:lnTo>
                    <a:pt x="546" y="3159"/>
                  </a:lnTo>
                  <a:lnTo>
                    <a:pt x="519" y="3171"/>
                  </a:lnTo>
                  <a:lnTo>
                    <a:pt x="492" y="3179"/>
                  </a:lnTo>
                  <a:lnTo>
                    <a:pt x="486" y="3179"/>
                  </a:lnTo>
                  <a:lnTo>
                    <a:pt x="482" y="3183"/>
                  </a:lnTo>
                  <a:lnTo>
                    <a:pt x="480" y="3186"/>
                  </a:lnTo>
                  <a:lnTo>
                    <a:pt x="478" y="3192"/>
                  </a:lnTo>
                  <a:lnTo>
                    <a:pt x="484" y="3236"/>
                  </a:lnTo>
                  <a:lnTo>
                    <a:pt x="480" y="3271"/>
                  </a:lnTo>
                  <a:lnTo>
                    <a:pt x="480" y="3275"/>
                  </a:lnTo>
                  <a:lnTo>
                    <a:pt x="476" y="3279"/>
                  </a:lnTo>
                  <a:lnTo>
                    <a:pt x="474" y="3280"/>
                  </a:lnTo>
                  <a:lnTo>
                    <a:pt x="469" y="3286"/>
                  </a:lnTo>
                  <a:lnTo>
                    <a:pt x="463" y="3290"/>
                  </a:lnTo>
                  <a:lnTo>
                    <a:pt x="453" y="3302"/>
                  </a:lnTo>
                  <a:lnTo>
                    <a:pt x="448" y="3315"/>
                  </a:lnTo>
                  <a:lnTo>
                    <a:pt x="444" y="3330"/>
                  </a:lnTo>
                  <a:lnTo>
                    <a:pt x="442" y="3344"/>
                  </a:lnTo>
                  <a:lnTo>
                    <a:pt x="438" y="3359"/>
                  </a:lnTo>
                  <a:lnTo>
                    <a:pt x="434" y="3367"/>
                  </a:lnTo>
                  <a:lnTo>
                    <a:pt x="434" y="3377"/>
                  </a:lnTo>
                  <a:lnTo>
                    <a:pt x="436" y="3384"/>
                  </a:lnTo>
                  <a:lnTo>
                    <a:pt x="438" y="3409"/>
                  </a:lnTo>
                  <a:lnTo>
                    <a:pt x="442" y="3434"/>
                  </a:lnTo>
                  <a:lnTo>
                    <a:pt x="444" y="3450"/>
                  </a:lnTo>
                  <a:lnTo>
                    <a:pt x="444" y="3459"/>
                  </a:lnTo>
                  <a:lnTo>
                    <a:pt x="444" y="3467"/>
                  </a:lnTo>
                  <a:lnTo>
                    <a:pt x="423" y="3473"/>
                  </a:lnTo>
                  <a:lnTo>
                    <a:pt x="400" y="3474"/>
                  </a:lnTo>
                  <a:lnTo>
                    <a:pt x="394" y="3474"/>
                  </a:lnTo>
                  <a:lnTo>
                    <a:pt x="388" y="3476"/>
                  </a:lnTo>
                  <a:lnTo>
                    <a:pt x="384" y="3476"/>
                  </a:lnTo>
                  <a:lnTo>
                    <a:pt x="378" y="3480"/>
                  </a:lnTo>
                  <a:lnTo>
                    <a:pt x="377" y="3482"/>
                  </a:lnTo>
                  <a:lnTo>
                    <a:pt x="373" y="3482"/>
                  </a:lnTo>
                  <a:lnTo>
                    <a:pt x="367" y="3482"/>
                  </a:lnTo>
                  <a:lnTo>
                    <a:pt x="363" y="3482"/>
                  </a:lnTo>
                  <a:lnTo>
                    <a:pt x="361" y="3480"/>
                  </a:lnTo>
                  <a:lnTo>
                    <a:pt x="361" y="3480"/>
                  </a:lnTo>
                  <a:lnTo>
                    <a:pt x="346" y="3473"/>
                  </a:lnTo>
                  <a:lnTo>
                    <a:pt x="336" y="3463"/>
                  </a:lnTo>
                  <a:lnTo>
                    <a:pt x="330" y="3451"/>
                  </a:lnTo>
                  <a:lnTo>
                    <a:pt x="328" y="3438"/>
                  </a:lnTo>
                  <a:lnTo>
                    <a:pt x="327" y="3425"/>
                  </a:lnTo>
                  <a:lnTo>
                    <a:pt x="323" y="3403"/>
                  </a:lnTo>
                  <a:lnTo>
                    <a:pt x="319" y="3384"/>
                  </a:lnTo>
                  <a:lnTo>
                    <a:pt x="309" y="3365"/>
                  </a:lnTo>
                  <a:lnTo>
                    <a:pt x="305" y="3361"/>
                  </a:lnTo>
                  <a:lnTo>
                    <a:pt x="304" y="3359"/>
                  </a:lnTo>
                  <a:lnTo>
                    <a:pt x="288" y="3346"/>
                  </a:lnTo>
                  <a:lnTo>
                    <a:pt x="282" y="3329"/>
                  </a:lnTo>
                  <a:lnTo>
                    <a:pt x="280" y="3309"/>
                  </a:lnTo>
                  <a:lnTo>
                    <a:pt x="279" y="3288"/>
                  </a:lnTo>
                  <a:lnTo>
                    <a:pt x="275" y="3267"/>
                  </a:lnTo>
                  <a:lnTo>
                    <a:pt x="265" y="3250"/>
                  </a:lnTo>
                  <a:lnTo>
                    <a:pt x="252" y="3236"/>
                  </a:lnTo>
                  <a:lnTo>
                    <a:pt x="232" y="3231"/>
                  </a:lnTo>
                  <a:lnTo>
                    <a:pt x="225" y="3229"/>
                  </a:lnTo>
                  <a:lnTo>
                    <a:pt x="219" y="3225"/>
                  </a:lnTo>
                  <a:lnTo>
                    <a:pt x="215" y="3221"/>
                  </a:lnTo>
                  <a:lnTo>
                    <a:pt x="211" y="3215"/>
                  </a:lnTo>
                  <a:lnTo>
                    <a:pt x="211" y="3209"/>
                  </a:lnTo>
                  <a:lnTo>
                    <a:pt x="213" y="3202"/>
                  </a:lnTo>
                  <a:lnTo>
                    <a:pt x="213" y="3196"/>
                  </a:lnTo>
                  <a:lnTo>
                    <a:pt x="211" y="3192"/>
                  </a:lnTo>
                  <a:lnTo>
                    <a:pt x="209" y="3188"/>
                  </a:lnTo>
                  <a:lnTo>
                    <a:pt x="200" y="3177"/>
                  </a:lnTo>
                  <a:lnTo>
                    <a:pt x="194" y="3161"/>
                  </a:lnTo>
                  <a:lnTo>
                    <a:pt x="194" y="3146"/>
                  </a:lnTo>
                  <a:lnTo>
                    <a:pt x="192" y="3140"/>
                  </a:lnTo>
                  <a:lnTo>
                    <a:pt x="192" y="3136"/>
                  </a:lnTo>
                  <a:lnTo>
                    <a:pt x="188" y="3133"/>
                  </a:lnTo>
                  <a:lnTo>
                    <a:pt x="184" y="3129"/>
                  </a:lnTo>
                  <a:lnTo>
                    <a:pt x="146" y="3100"/>
                  </a:lnTo>
                  <a:lnTo>
                    <a:pt x="125" y="3079"/>
                  </a:lnTo>
                  <a:lnTo>
                    <a:pt x="113" y="3052"/>
                  </a:lnTo>
                  <a:lnTo>
                    <a:pt x="106" y="3037"/>
                  </a:lnTo>
                  <a:lnTo>
                    <a:pt x="96" y="3023"/>
                  </a:lnTo>
                  <a:lnTo>
                    <a:pt x="83" y="3014"/>
                  </a:lnTo>
                  <a:lnTo>
                    <a:pt x="79" y="3010"/>
                  </a:lnTo>
                  <a:lnTo>
                    <a:pt x="75" y="3006"/>
                  </a:lnTo>
                  <a:lnTo>
                    <a:pt x="69" y="3004"/>
                  </a:lnTo>
                  <a:lnTo>
                    <a:pt x="63" y="3004"/>
                  </a:lnTo>
                  <a:lnTo>
                    <a:pt x="60" y="3004"/>
                  </a:lnTo>
                  <a:lnTo>
                    <a:pt x="58" y="3002"/>
                  </a:lnTo>
                  <a:lnTo>
                    <a:pt x="56" y="3000"/>
                  </a:lnTo>
                  <a:lnTo>
                    <a:pt x="56" y="2996"/>
                  </a:lnTo>
                  <a:lnTo>
                    <a:pt x="56" y="2992"/>
                  </a:lnTo>
                  <a:lnTo>
                    <a:pt x="54" y="2937"/>
                  </a:lnTo>
                  <a:lnTo>
                    <a:pt x="54" y="2927"/>
                  </a:lnTo>
                  <a:lnTo>
                    <a:pt x="54" y="2917"/>
                  </a:lnTo>
                  <a:lnTo>
                    <a:pt x="50" y="2900"/>
                  </a:lnTo>
                  <a:lnTo>
                    <a:pt x="42" y="2883"/>
                  </a:lnTo>
                  <a:lnTo>
                    <a:pt x="33" y="2869"/>
                  </a:lnTo>
                  <a:lnTo>
                    <a:pt x="27" y="2852"/>
                  </a:lnTo>
                  <a:lnTo>
                    <a:pt x="27" y="2833"/>
                  </a:lnTo>
                  <a:lnTo>
                    <a:pt x="29" y="2827"/>
                  </a:lnTo>
                  <a:lnTo>
                    <a:pt x="27" y="2823"/>
                  </a:lnTo>
                  <a:lnTo>
                    <a:pt x="25" y="2820"/>
                  </a:lnTo>
                  <a:lnTo>
                    <a:pt x="17" y="2814"/>
                  </a:lnTo>
                  <a:lnTo>
                    <a:pt x="12" y="2808"/>
                  </a:lnTo>
                  <a:lnTo>
                    <a:pt x="8" y="2800"/>
                  </a:lnTo>
                  <a:lnTo>
                    <a:pt x="4" y="2793"/>
                  </a:lnTo>
                  <a:lnTo>
                    <a:pt x="4" y="2793"/>
                  </a:lnTo>
                  <a:lnTo>
                    <a:pt x="2" y="2791"/>
                  </a:lnTo>
                  <a:lnTo>
                    <a:pt x="0" y="2791"/>
                  </a:lnTo>
                  <a:lnTo>
                    <a:pt x="0" y="2779"/>
                  </a:lnTo>
                  <a:lnTo>
                    <a:pt x="4" y="2775"/>
                  </a:lnTo>
                  <a:lnTo>
                    <a:pt x="8" y="2772"/>
                  </a:lnTo>
                  <a:lnTo>
                    <a:pt x="10" y="2766"/>
                  </a:lnTo>
                  <a:lnTo>
                    <a:pt x="10" y="2762"/>
                  </a:lnTo>
                  <a:lnTo>
                    <a:pt x="10" y="2756"/>
                  </a:lnTo>
                  <a:lnTo>
                    <a:pt x="6" y="2743"/>
                  </a:lnTo>
                  <a:lnTo>
                    <a:pt x="6" y="2733"/>
                  </a:lnTo>
                  <a:lnTo>
                    <a:pt x="12" y="2725"/>
                  </a:lnTo>
                  <a:lnTo>
                    <a:pt x="23" y="2718"/>
                  </a:lnTo>
                  <a:lnTo>
                    <a:pt x="27" y="2716"/>
                  </a:lnTo>
                  <a:lnTo>
                    <a:pt x="42" y="2725"/>
                  </a:lnTo>
                  <a:lnTo>
                    <a:pt x="52" y="2739"/>
                  </a:lnTo>
                  <a:lnTo>
                    <a:pt x="60" y="2756"/>
                  </a:lnTo>
                  <a:lnTo>
                    <a:pt x="63" y="2752"/>
                  </a:lnTo>
                  <a:lnTo>
                    <a:pt x="65" y="2748"/>
                  </a:lnTo>
                  <a:lnTo>
                    <a:pt x="67" y="2747"/>
                  </a:lnTo>
                  <a:lnTo>
                    <a:pt x="71" y="2741"/>
                  </a:lnTo>
                  <a:lnTo>
                    <a:pt x="75" y="2737"/>
                  </a:lnTo>
                  <a:lnTo>
                    <a:pt x="83" y="2733"/>
                  </a:lnTo>
                  <a:lnTo>
                    <a:pt x="88" y="2733"/>
                  </a:lnTo>
                  <a:lnTo>
                    <a:pt x="100" y="2733"/>
                  </a:lnTo>
                  <a:lnTo>
                    <a:pt x="110" y="2733"/>
                  </a:lnTo>
                  <a:lnTo>
                    <a:pt x="121" y="2729"/>
                  </a:lnTo>
                  <a:lnTo>
                    <a:pt x="135" y="2723"/>
                  </a:lnTo>
                  <a:lnTo>
                    <a:pt x="133" y="2718"/>
                  </a:lnTo>
                  <a:lnTo>
                    <a:pt x="133" y="2714"/>
                  </a:lnTo>
                  <a:lnTo>
                    <a:pt x="131" y="2702"/>
                  </a:lnTo>
                  <a:lnTo>
                    <a:pt x="133" y="2691"/>
                  </a:lnTo>
                  <a:lnTo>
                    <a:pt x="135" y="2687"/>
                  </a:lnTo>
                  <a:lnTo>
                    <a:pt x="138" y="2683"/>
                  </a:lnTo>
                  <a:lnTo>
                    <a:pt x="142" y="2681"/>
                  </a:lnTo>
                  <a:lnTo>
                    <a:pt x="148" y="2681"/>
                  </a:lnTo>
                  <a:lnTo>
                    <a:pt x="158" y="2681"/>
                  </a:lnTo>
                  <a:lnTo>
                    <a:pt x="161" y="2681"/>
                  </a:lnTo>
                  <a:lnTo>
                    <a:pt x="167" y="2681"/>
                  </a:lnTo>
                  <a:lnTo>
                    <a:pt x="171" y="2683"/>
                  </a:lnTo>
                  <a:lnTo>
                    <a:pt x="177" y="2685"/>
                  </a:lnTo>
                  <a:lnTo>
                    <a:pt x="179" y="2691"/>
                  </a:lnTo>
                  <a:lnTo>
                    <a:pt x="186" y="2687"/>
                  </a:lnTo>
                  <a:lnTo>
                    <a:pt x="192" y="2683"/>
                  </a:lnTo>
                  <a:lnTo>
                    <a:pt x="196" y="2679"/>
                  </a:lnTo>
                  <a:lnTo>
                    <a:pt x="200" y="2674"/>
                  </a:lnTo>
                  <a:lnTo>
                    <a:pt x="204" y="2666"/>
                  </a:lnTo>
                  <a:lnTo>
                    <a:pt x="209" y="2656"/>
                  </a:lnTo>
                  <a:lnTo>
                    <a:pt x="215" y="2651"/>
                  </a:lnTo>
                  <a:lnTo>
                    <a:pt x="219" y="2647"/>
                  </a:lnTo>
                  <a:lnTo>
                    <a:pt x="223" y="2645"/>
                  </a:lnTo>
                  <a:lnTo>
                    <a:pt x="227" y="2645"/>
                  </a:lnTo>
                  <a:lnTo>
                    <a:pt x="240" y="2645"/>
                  </a:lnTo>
                  <a:lnTo>
                    <a:pt x="252" y="2647"/>
                  </a:lnTo>
                  <a:lnTo>
                    <a:pt x="261" y="2647"/>
                  </a:lnTo>
                  <a:lnTo>
                    <a:pt x="271" y="2647"/>
                  </a:lnTo>
                  <a:lnTo>
                    <a:pt x="279" y="2647"/>
                  </a:lnTo>
                  <a:lnTo>
                    <a:pt x="286" y="2651"/>
                  </a:lnTo>
                  <a:lnTo>
                    <a:pt x="292" y="2654"/>
                  </a:lnTo>
                  <a:lnTo>
                    <a:pt x="296" y="2660"/>
                  </a:lnTo>
                  <a:lnTo>
                    <a:pt x="300" y="2666"/>
                  </a:lnTo>
                  <a:lnTo>
                    <a:pt x="304" y="2672"/>
                  </a:lnTo>
                  <a:lnTo>
                    <a:pt x="309" y="2675"/>
                  </a:lnTo>
                  <a:lnTo>
                    <a:pt x="315" y="2679"/>
                  </a:lnTo>
                  <a:lnTo>
                    <a:pt x="321" y="2679"/>
                  </a:lnTo>
                  <a:lnTo>
                    <a:pt x="327" y="2675"/>
                  </a:lnTo>
                  <a:lnTo>
                    <a:pt x="330" y="2672"/>
                  </a:lnTo>
                  <a:lnTo>
                    <a:pt x="340" y="2660"/>
                  </a:lnTo>
                  <a:lnTo>
                    <a:pt x="348" y="2651"/>
                  </a:lnTo>
                  <a:lnTo>
                    <a:pt x="352" y="2643"/>
                  </a:lnTo>
                  <a:lnTo>
                    <a:pt x="355" y="2633"/>
                  </a:lnTo>
                  <a:lnTo>
                    <a:pt x="363" y="2620"/>
                  </a:lnTo>
                  <a:lnTo>
                    <a:pt x="378" y="2608"/>
                  </a:lnTo>
                  <a:lnTo>
                    <a:pt x="394" y="2604"/>
                  </a:lnTo>
                  <a:lnTo>
                    <a:pt x="400" y="2604"/>
                  </a:lnTo>
                  <a:lnTo>
                    <a:pt x="407" y="2602"/>
                  </a:lnTo>
                  <a:lnTo>
                    <a:pt x="411" y="2601"/>
                  </a:lnTo>
                  <a:lnTo>
                    <a:pt x="415" y="2597"/>
                  </a:lnTo>
                  <a:lnTo>
                    <a:pt x="415" y="2593"/>
                  </a:lnTo>
                  <a:lnTo>
                    <a:pt x="415" y="2587"/>
                  </a:lnTo>
                  <a:lnTo>
                    <a:pt x="413" y="2581"/>
                  </a:lnTo>
                  <a:lnTo>
                    <a:pt x="409" y="2576"/>
                  </a:lnTo>
                  <a:lnTo>
                    <a:pt x="409" y="2570"/>
                  </a:lnTo>
                  <a:lnTo>
                    <a:pt x="407" y="2564"/>
                  </a:lnTo>
                  <a:lnTo>
                    <a:pt x="405" y="2558"/>
                  </a:lnTo>
                  <a:lnTo>
                    <a:pt x="403" y="2553"/>
                  </a:lnTo>
                  <a:lnTo>
                    <a:pt x="400" y="2547"/>
                  </a:lnTo>
                  <a:lnTo>
                    <a:pt x="390" y="2533"/>
                  </a:lnTo>
                  <a:lnTo>
                    <a:pt x="382" y="2518"/>
                  </a:lnTo>
                  <a:lnTo>
                    <a:pt x="378" y="2501"/>
                  </a:lnTo>
                  <a:lnTo>
                    <a:pt x="377" y="2499"/>
                  </a:lnTo>
                  <a:lnTo>
                    <a:pt x="375" y="2495"/>
                  </a:lnTo>
                  <a:lnTo>
                    <a:pt x="371" y="2495"/>
                  </a:lnTo>
                  <a:lnTo>
                    <a:pt x="367" y="2495"/>
                  </a:lnTo>
                  <a:lnTo>
                    <a:pt x="361" y="2493"/>
                  </a:lnTo>
                  <a:lnTo>
                    <a:pt x="355" y="2489"/>
                  </a:lnTo>
                  <a:lnTo>
                    <a:pt x="352" y="2483"/>
                  </a:lnTo>
                  <a:lnTo>
                    <a:pt x="348" y="2478"/>
                  </a:lnTo>
                  <a:lnTo>
                    <a:pt x="348" y="2472"/>
                  </a:lnTo>
                  <a:lnTo>
                    <a:pt x="348" y="2464"/>
                  </a:lnTo>
                  <a:lnTo>
                    <a:pt x="352" y="2453"/>
                  </a:lnTo>
                  <a:lnTo>
                    <a:pt x="357" y="2441"/>
                  </a:lnTo>
                  <a:lnTo>
                    <a:pt x="357" y="2437"/>
                  </a:lnTo>
                  <a:lnTo>
                    <a:pt x="357" y="2433"/>
                  </a:lnTo>
                  <a:lnTo>
                    <a:pt x="323" y="2416"/>
                  </a:lnTo>
                  <a:lnTo>
                    <a:pt x="317" y="2414"/>
                  </a:lnTo>
                  <a:lnTo>
                    <a:pt x="313" y="2410"/>
                  </a:lnTo>
                  <a:lnTo>
                    <a:pt x="309" y="2407"/>
                  </a:lnTo>
                  <a:lnTo>
                    <a:pt x="307" y="2401"/>
                  </a:lnTo>
                  <a:lnTo>
                    <a:pt x="305" y="2395"/>
                  </a:lnTo>
                  <a:lnTo>
                    <a:pt x="305" y="2389"/>
                  </a:lnTo>
                  <a:lnTo>
                    <a:pt x="305" y="2385"/>
                  </a:lnTo>
                  <a:lnTo>
                    <a:pt x="304" y="2382"/>
                  </a:lnTo>
                  <a:lnTo>
                    <a:pt x="302" y="2378"/>
                  </a:lnTo>
                  <a:lnTo>
                    <a:pt x="298" y="2374"/>
                  </a:lnTo>
                  <a:lnTo>
                    <a:pt x="294" y="2368"/>
                  </a:lnTo>
                  <a:lnTo>
                    <a:pt x="290" y="2362"/>
                  </a:lnTo>
                  <a:lnTo>
                    <a:pt x="286" y="2357"/>
                  </a:lnTo>
                  <a:lnTo>
                    <a:pt x="284" y="2351"/>
                  </a:lnTo>
                  <a:lnTo>
                    <a:pt x="286" y="2347"/>
                  </a:lnTo>
                  <a:lnTo>
                    <a:pt x="288" y="2341"/>
                  </a:lnTo>
                  <a:lnTo>
                    <a:pt x="290" y="2337"/>
                  </a:lnTo>
                  <a:lnTo>
                    <a:pt x="304" y="2320"/>
                  </a:lnTo>
                  <a:lnTo>
                    <a:pt x="309" y="2301"/>
                  </a:lnTo>
                  <a:lnTo>
                    <a:pt x="309" y="2295"/>
                  </a:lnTo>
                  <a:lnTo>
                    <a:pt x="307" y="2289"/>
                  </a:lnTo>
                  <a:lnTo>
                    <a:pt x="305" y="2284"/>
                  </a:lnTo>
                  <a:lnTo>
                    <a:pt x="302" y="2280"/>
                  </a:lnTo>
                  <a:lnTo>
                    <a:pt x="292" y="2268"/>
                  </a:lnTo>
                  <a:lnTo>
                    <a:pt x="290" y="2255"/>
                  </a:lnTo>
                  <a:lnTo>
                    <a:pt x="294" y="2241"/>
                  </a:lnTo>
                  <a:lnTo>
                    <a:pt x="296" y="2236"/>
                  </a:lnTo>
                  <a:lnTo>
                    <a:pt x="298" y="2230"/>
                  </a:lnTo>
                  <a:lnTo>
                    <a:pt x="300" y="2222"/>
                  </a:lnTo>
                  <a:lnTo>
                    <a:pt x="304" y="2218"/>
                  </a:lnTo>
                  <a:lnTo>
                    <a:pt x="309" y="2215"/>
                  </a:lnTo>
                  <a:lnTo>
                    <a:pt x="317" y="2215"/>
                  </a:lnTo>
                  <a:lnTo>
                    <a:pt x="321" y="2213"/>
                  </a:lnTo>
                  <a:lnTo>
                    <a:pt x="325" y="2211"/>
                  </a:lnTo>
                  <a:lnTo>
                    <a:pt x="327" y="2207"/>
                  </a:lnTo>
                  <a:lnTo>
                    <a:pt x="328" y="2197"/>
                  </a:lnTo>
                  <a:lnTo>
                    <a:pt x="332" y="2190"/>
                  </a:lnTo>
                  <a:lnTo>
                    <a:pt x="334" y="2176"/>
                  </a:lnTo>
                  <a:lnTo>
                    <a:pt x="332" y="2167"/>
                  </a:lnTo>
                  <a:lnTo>
                    <a:pt x="323" y="2157"/>
                  </a:lnTo>
                  <a:lnTo>
                    <a:pt x="315" y="2153"/>
                  </a:lnTo>
                  <a:lnTo>
                    <a:pt x="307" y="2149"/>
                  </a:lnTo>
                  <a:lnTo>
                    <a:pt x="300" y="2147"/>
                  </a:lnTo>
                  <a:lnTo>
                    <a:pt x="294" y="2145"/>
                  </a:lnTo>
                  <a:lnTo>
                    <a:pt x="290" y="2142"/>
                  </a:lnTo>
                  <a:lnTo>
                    <a:pt x="286" y="2136"/>
                  </a:lnTo>
                  <a:lnTo>
                    <a:pt x="282" y="2130"/>
                  </a:lnTo>
                  <a:lnTo>
                    <a:pt x="279" y="2128"/>
                  </a:lnTo>
                  <a:lnTo>
                    <a:pt x="273" y="2128"/>
                  </a:lnTo>
                  <a:lnTo>
                    <a:pt x="265" y="2128"/>
                  </a:lnTo>
                  <a:lnTo>
                    <a:pt x="259" y="2126"/>
                  </a:lnTo>
                  <a:lnTo>
                    <a:pt x="254" y="2124"/>
                  </a:lnTo>
                  <a:lnTo>
                    <a:pt x="252" y="2120"/>
                  </a:lnTo>
                  <a:lnTo>
                    <a:pt x="250" y="2117"/>
                  </a:lnTo>
                  <a:lnTo>
                    <a:pt x="248" y="2111"/>
                  </a:lnTo>
                  <a:lnTo>
                    <a:pt x="252" y="2092"/>
                  </a:lnTo>
                  <a:lnTo>
                    <a:pt x="259" y="2076"/>
                  </a:lnTo>
                  <a:lnTo>
                    <a:pt x="271" y="2063"/>
                  </a:lnTo>
                  <a:lnTo>
                    <a:pt x="277" y="2055"/>
                  </a:lnTo>
                  <a:lnTo>
                    <a:pt x="280" y="2047"/>
                  </a:lnTo>
                  <a:lnTo>
                    <a:pt x="282" y="2040"/>
                  </a:lnTo>
                  <a:lnTo>
                    <a:pt x="284" y="2032"/>
                  </a:lnTo>
                  <a:lnTo>
                    <a:pt x="288" y="2026"/>
                  </a:lnTo>
                  <a:lnTo>
                    <a:pt x="292" y="2022"/>
                  </a:lnTo>
                  <a:lnTo>
                    <a:pt x="298" y="2019"/>
                  </a:lnTo>
                  <a:lnTo>
                    <a:pt x="304" y="2019"/>
                  </a:lnTo>
                  <a:lnTo>
                    <a:pt x="311" y="2021"/>
                  </a:lnTo>
                  <a:lnTo>
                    <a:pt x="317" y="2022"/>
                  </a:lnTo>
                  <a:lnTo>
                    <a:pt x="323" y="2026"/>
                  </a:lnTo>
                  <a:lnTo>
                    <a:pt x="327" y="2032"/>
                  </a:lnTo>
                  <a:lnTo>
                    <a:pt x="328" y="2040"/>
                  </a:lnTo>
                  <a:lnTo>
                    <a:pt x="330" y="2046"/>
                  </a:lnTo>
                  <a:lnTo>
                    <a:pt x="332" y="2049"/>
                  </a:lnTo>
                  <a:lnTo>
                    <a:pt x="334" y="2051"/>
                  </a:lnTo>
                  <a:lnTo>
                    <a:pt x="338" y="2053"/>
                  </a:lnTo>
                  <a:lnTo>
                    <a:pt x="344" y="2053"/>
                  </a:lnTo>
                  <a:lnTo>
                    <a:pt x="365" y="2053"/>
                  </a:lnTo>
                  <a:lnTo>
                    <a:pt x="365" y="2046"/>
                  </a:lnTo>
                  <a:lnTo>
                    <a:pt x="367" y="2038"/>
                  </a:lnTo>
                  <a:lnTo>
                    <a:pt x="369" y="2032"/>
                  </a:lnTo>
                  <a:lnTo>
                    <a:pt x="373" y="2026"/>
                  </a:lnTo>
                  <a:lnTo>
                    <a:pt x="367" y="2021"/>
                  </a:lnTo>
                  <a:lnTo>
                    <a:pt x="361" y="2013"/>
                  </a:lnTo>
                  <a:lnTo>
                    <a:pt x="357" y="2009"/>
                  </a:lnTo>
                  <a:lnTo>
                    <a:pt x="355" y="2003"/>
                  </a:lnTo>
                  <a:lnTo>
                    <a:pt x="355" y="1999"/>
                  </a:lnTo>
                  <a:lnTo>
                    <a:pt x="357" y="1996"/>
                  </a:lnTo>
                  <a:lnTo>
                    <a:pt x="361" y="1992"/>
                  </a:lnTo>
                  <a:lnTo>
                    <a:pt x="365" y="1986"/>
                  </a:lnTo>
                  <a:lnTo>
                    <a:pt x="367" y="1978"/>
                  </a:lnTo>
                  <a:lnTo>
                    <a:pt x="367" y="1973"/>
                  </a:lnTo>
                  <a:lnTo>
                    <a:pt x="367" y="1965"/>
                  </a:lnTo>
                  <a:lnTo>
                    <a:pt x="367" y="1957"/>
                  </a:lnTo>
                  <a:lnTo>
                    <a:pt x="371" y="1949"/>
                  </a:lnTo>
                  <a:lnTo>
                    <a:pt x="377" y="1942"/>
                  </a:lnTo>
                  <a:lnTo>
                    <a:pt x="380" y="1938"/>
                  </a:lnTo>
                  <a:lnTo>
                    <a:pt x="382" y="1932"/>
                  </a:lnTo>
                  <a:lnTo>
                    <a:pt x="384" y="1926"/>
                  </a:lnTo>
                  <a:lnTo>
                    <a:pt x="384" y="1921"/>
                  </a:lnTo>
                  <a:lnTo>
                    <a:pt x="384" y="1915"/>
                  </a:lnTo>
                  <a:lnTo>
                    <a:pt x="384" y="1909"/>
                  </a:lnTo>
                  <a:lnTo>
                    <a:pt x="386" y="1903"/>
                  </a:lnTo>
                  <a:lnTo>
                    <a:pt x="390" y="1900"/>
                  </a:lnTo>
                  <a:lnTo>
                    <a:pt x="394" y="1898"/>
                  </a:lnTo>
                  <a:lnTo>
                    <a:pt x="398" y="1894"/>
                  </a:lnTo>
                  <a:lnTo>
                    <a:pt x="405" y="1892"/>
                  </a:lnTo>
                  <a:lnTo>
                    <a:pt x="413" y="1890"/>
                  </a:lnTo>
                  <a:lnTo>
                    <a:pt x="417" y="1888"/>
                  </a:lnTo>
                  <a:lnTo>
                    <a:pt x="421" y="1886"/>
                  </a:lnTo>
                  <a:lnTo>
                    <a:pt x="423" y="1882"/>
                  </a:lnTo>
                  <a:lnTo>
                    <a:pt x="426" y="1875"/>
                  </a:lnTo>
                  <a:lnTo>
                    <a:pt x="432" y="1867"/>
                  </a:lnTo>
                  <a:lnTo>
                    <a:pt x="436" y="1863"/>
                  </a:lnTo>
                  <a:lnTo>
                    <a:pt x="438" y="1857"/>
                  </a:lnTo>
                  <a:lnTo>
                    <a:pt x="438" y="1852"/>
                  </a:lnTo>
                  <a:lnTo>
                    <a:pt x="438" y="1840"/>
                  </a:lnTo>
                  <a:lnTo>
                    <a:pt x="434" y="1828"/>
                  </a:lnTo>
                  <a:lnTo>
                    <a:pt x="434" y="1825"/>
                  </a:lnTo>
                  <a:lnTo>
                    <a:pt x="430" y="1823"/>
                  </a:lnTo>
                  <a:lnTo>
                    <a:pt x="428" y="1821"/>
                  </a:lnTo>
                  <a:lnTo>
                    <a:pt x="423" y="1817"/>
                  </a:lnTo>
                  <a:lnTo>
                    <a:pt x="417" y="1815"/>
                  </a:lnTo>
                  <a:lnTo>
                    <a:pt x="411" y="1811"/>
                  </a:lnTo>
                  <a:lnTo>
                    <a:pt x="409" y="1807"/>
                  </a:lnTo>
                  <a:lnTo>
                    <a:pt x="407" y="1804"/>
                  </a:lnTo>
                  <a:lnTo>
                    <a:pt x="407" y="1798"/>
                  </a:lnTo>
                  <a:lnTo>
                    <a:pt x="409" y="1792"/>
                  </a:lnTo>
                  <a:lnTo>
                    <a:pt x="411" y="1786"/>
                  </a:lnTo>
                  <a:lnTo>
                    <a:pt x="413" y="1782"/>
                  </a:lnTo>
                  <a:lnTo>
                    <a:pt x="411" y="1779"/>
                  </a:lnTo>
                  <a:lnTo>
                    <a:pt x="409" y="1775"/>
                  </a:lnTo>
                  <a:lnTo>
                    <a:pt x="405" y="1771"/>
                  </a:lnTo>
                  <a:lnTo>
                    <a:pt x="400" y="1767"/>
                  </a:lnTo>
                  <a:lnTo>
                    <a:pt x="396" y="1761"/>
                  </a:lnTo>
                  <a:lnTo>
                    <a:pt x="394" y="1755"/>
                  </a:lnTo>
                  <a:lnTo>
                    <a:pt x="392" y="1748"/>
                  </a:lnTo>
                  <a:lnTo>
                    <a:pt x="390" y="1732"/>
                  </a:lnTo>
                  <a:lnTo>
                    <a:pt x="396" y="1721"/>
                  </a:lnTo>
                  <a:lnTo>
                    <a:pt x="407" y="1711"/>
                  </a:lnTo>
                  <a:lnTo>
                    <a:pt x="411" y="1706"/>
                  </a:lnTo>
                  <a:lnTo>
                    <a:pt x="417" y="1700"/>
                  </a:lnTo>
                  <a:lnTo>
                    <a:pt x="421" y="1694"/>
                  </a:lnTo>
                  <a:lnTo>
                    <a:pt x="425" y="1688"/>
                  </a:lnTo>
                  <a:lnTo>
                    <a:pt x="426" y="1683"/>
                  </a:lnTo>
                  <a:lnTo>
                    <a:pt x="426" y="1677"/>
                  </a:lnTo>
                  <a:lnTo>
                    <a:pt x="426" y="1669"/>
                  </a:lnTo>
                  <a:lnTo>
                    <a:pt x="428" y="1663"/>
                  </a:lnTo>
                  <a:lnTo>
                    <a:pt x="432" y="1658"/>
                  </a:lnTo>
                  <a:lnTo>
                    <a:pt x="440" y="1654"/>
                  </a:lnTo>
                  <a:lnTo>
                    <a:pt x="448" y="1652"/>
                  </a:lnTo>
                  <a:lnTo>
                    <a:pt x="453" y="1652"/>
                  </a:lnTo>
                  <a:lnTo>
                    <a:pt x="457" y="1650"/>
                  </a:lnTo>
                  <a:lnTo>
                    <a:pt x="459" y="1648"/>
                  </a:lnTo>
                  <a:lnTo>
                    <a:pt x="461" y="1644"/>
                  </a:lnTo>
                  <a:lnTo>
                    <a:pt x="461" y="1638"/>
                  </a:lnTo>
                  <a:lnTo>
                    <a:pt x="463" y="1631"/>
                  </a:lnTo>
                  <a:lnTo>
                    <a:pt x="463" y="1627"/>
                  </a:lnTo>
                  <a:lnTo>
                    <a:pt x="465" y="1621"/>
                  </a:lnTo>
                  <a:lnTo>
                    <a:pt x="465" y="1617"/>
                  </a:lnTo>
                  <a:lnTo>
                    <a:pt x="467" y="1615"/>
                  </a:lnTo>
                  <a:lnTo>
                    <a:pt x="471" y="1613"/>
                  </a:lnTo>
                  <a:lnTo>
                    <a:pt x="474" y="1613"/>
                  </a:lnTo>
                  <a:lnTo>
                    <a:pt x="478" y="1611"/>
                  </a:lnTo>
                  <a:lnTo>
                    <a:pt x="482" y="1611"/>
                  </a:lnTo>
                  <a:lnTo>
                    <a:pt x="494" y="1608"/>
                  </a:lnTo>
                  <a:lnTo>
                    <a:pt x="507" y="1606"/>
                  </a:lnTo>
                  <a:lnTo>
                    <a:pt x="511" y="1604"/>
                  </a:lnTo>
                  <a:lnTo>
                    <a:pt x="515" y="1600"/>
                  </a:lnTo>
                  <a:lnTo>
                    <a:pt x="519" y="1596"/>
                  </a:lnTo>
                  <a:lnTo>
                    <a:pt x="519" y="1590"/>
                  </a:lnTo>
                  <a:lnTo>
                    <a:pt x="522" y="1577"/>
                  </a:lnTo>
                  <a:lnTo>
                    <a:pt x="530" y="1565"/>
                  </a:lnTo>
                  <a:lnTo>
                    <a:pt x="542" y="1556"/>
                  </a:lnTo>
                  <a:lnTo>
                    <a:pt x="561" y="1546"/>
                  </a:lnTo>
                  <a:lnTo>
                    <a:pt x="582" y="1544"/>
                  </a:lnTo>
                  <a:lnTo>
                    <a:pt x="613" y="1544"/>
                  </a:lnTo>
                  <a:lnTo>
                    <a:pt x="615" y="1540"/>
                  </a:lnTo>
                  <a:lnTo>
                    <a:pt x="615" y="1535"/>
                  </a:lnTo>
                  <a:lnTo>
                    <a:pt x="617" y="1527"/>
                  </a:lnTo>
                  <a:lnTo>
                    <a:pt x="620" y="1519"/>
                  </a:lnTo>
                  <a:lnTo>
                    <a:pt x="626" y="1513"/>
                  </a:lnTo>
                  <a:lnTo>
                    <a:pt x="634" y="1510"/>
                  </a:lnTo>
                  <a:lnTo>
                    <a:pt x="645" y="1508"/>
                  </a:lnTo>
                  <a:lnTo>
                    <a:pt x="657" y="1510"/>
                  </a:lnTo>
                  <a:lnTo>
                    <a:pt x="667" y="1519"/>
                  </a:lnTo>
                  <a:lnTo>
                    <a:pt x="668" y="1523"/>
                  </a:lnTo>
                  <a:lnTo>
                    <a:pt x="670" y="1525"/>
                  </a:lnTo>
                  <a:lnTo>
                    <a:pt x="674" y="1527"/>
                  </a:lnTo>
                  <a:lnTo>
                    <a:pt x="678" y="1529"/>
                  </a:lnTo>
                  <a:lnTo>
                    <a:pt x="682" y="1531"/>
                  </a:lnTo>
                  <a:lnTo>
                    <a:pt x="684" y="1525"/>
                  </a:lnTo>
                  <a:lnTo>
                    <a:pt x="684" y="1521"/>
                  </a:lnTo>
                  <a:lnTo>
                    <a:pt x="686" y="1513"/>
                  </a:lnTo>
                  <a:lnTo>
                    <a:pt x="688" y="1506"/>
                  </a:lnTo>
                  <a:lnTo>
                    <a:pt x="690" y="1502"/>
                  </a:lnTo>
                  <a:lnTo>
                    <a:pt x="691" y="1498"/>
                  </a:lnTo>
                  <a:lnTo>
                    <a:pt x="691" y="1496"/>
                  </a:lnTo>
                  <a:lnTo>
                    <a:pt x="691" y="1492"/>
                  </a:lnTo>
                  <a:lnTo>
                    <a:pt x="688" y="1490"/>
                  </a:lnTo>
                  <a:lnTo>
                    <a:pt x="684" y="1487"/>
                  </a:lnTo>
                  <a:lnTo>
                    <a:pt x="680" y="1483"/>
                  </a:lnTo>
                  <a:lnTo>
                    <a:pt x="674" y="1477"/>
                  </a:lnTo>
                  <a:lnTo>
                    <a:pt x="672" y="1473"/>
                  </a:lnTo>
                  <a:lnTo>
                    <a:pt x="672" y="1469"/>
                  </a:lnTo>
                  <a:lnTo>
                    <a:pt x="674" y="1465"/>
                  </a:lnTo>
                  <a:lnTo>
                    <a:pt x="680" y="1465"/>
                  </a:lnTo>
                  <a:lnTo>
                    <a:pt x="686" y="1464"/>
                  </a:lnTo>
                  <a:lnTo>
                    <a:pt x="691" y="1464"/>
                  </a:lnTo>
                  <a:lnTo>
                    <a:pt x="876" y="1465"/>
                  </a:lnTo>
                  <a:lnTo>
                    <a:pt x="903" y="1462"/>
                  </a:lnTo>
                  <a:lnTo>
                    <a:pt x="928" y="1456"/>
                  </a:lnTo>
                  <a:lnTo>
                    <a:pt x="939" y="1452"/>
                  </a:lnTo>
                  <a:lnTo>
                    <a:pt x="951" y="1448"/>
                  </a:lnTo>
                  <a:lnTo>
                    <a:pt x="951" y="1444"/>
                  </a:lnTo>
                  <a:lnTo>
                    <a:pt x="953" y="1439"/>
                  </a:lnTo>
                  <a:lnTo>
                    <a:pt x="955" y="1368"/>
                  </a:lnTo>
                  <a:lnTo>
                    <a:pt x="957" y="1360"/>
                  </a:lnTo>
                  <a:lnTo>
                    <a:pt x="958" y="1354"/>
                  </a:lnTo>
                  <a:lnTo>
                    <a:pt x="964" y="1350"/>
                  </a:lnTo>
                  <a:lnTo>
                    <a:pt x="970" y="1348"/>
                  </a:lnTo>
                  <a:lnTo>
                    <a:pt x="976" y="1346"/>
                  </a:lnTo>
                  <a:lnTo>
                    <a:pt x="987" y="1346"/>
                  </a:lnTo>
                  <a:lnTo>
                    <a:pt x="999" y="1346"/>
                  </a:lnTo>
                  <a:lnTo>
                    <a:pt x="1005" y="1308"/>
                  </a:lnTo>
                  <a:lnTo>
                    <a:pt x="1005" y="1302"/>
                  </a:lnTo>
                  <a:lnTo>
                    <a:pt x="1008" y="1296"/>
                  </a:lnTo>
                  <a:lnTo>
                    <a:pt x="1012" y="1295"/>
                  </a:lnTo>
                  <a:lnTo>
                    <a:pt x="1018" y="1291"/>
                  </a:lnTo>
                  <a:lnTo>
                    <a:pt x="1022" y="1287"/>
                  </a:lnTo>
                  <a:lnTo>
                    <a:pt x="1024" y="1281"/>
                  </a:lnTo>
                  <a:lnTo>
                    <a:pt x="1030" y="1275"/>
                  </a:lnTo>
                  <a:lnTo>
                    <a:pt x="1035" y="1270"/>
                  </a:lnTo>
                  <a:lnTo>
                    <a:pt x="1045" y="1260"/>
                  </a:lnTo>
                  <a:lnTo>
                    <a:pt x="1056" y="1250"/>
                  </a:lnTo>
                  <a:lnTo>
                    <a:pt x="1068" y="1243"/>
                  </a:lnTo>
                  <a:lnTo>
                    <a:pt x="1078" y="1235"/>
                  </a:lnTo>
                  <a:lnTo>
                    <a:pt x="1081" y="1231"/>
                  </a:lnTo>
                  <a:lnTo>
                    <a:pt x="1085" y="1229"/>
                  </a:lnTo>
                  <a:lnTo>
                    <a:pt x="1091" y="1229"/>
                  </a:lnTo>
                  <a:lnTo>
                    <a:pt x="1095" y="1229"/>
                  </a:lnTo>
                  <a:lnTo>
                    <a:pt x="1099" y="1229"/>
                  </a:lnTo>
                  <a:lnTo>
                    <a:pt x="1101" y="1229"/>
                  </a:lnTo>
                  <a:lnTo>
                    <a:pt x="1104" y="1227"/>
                  </a:lnTo>
                  <a:lnTo>
                    <a:pt x="1106" y="1223"/>
                  </a:lnTo>
                  <a:lnTo>
                    <a:pt x="1112" y="1214"/>
                  </a:lnTo>
                  <a:lnTo>
                    <a:pt x="1118" y="1204"/>
                  </a:lnTo>
                  <a:lnTo>
                    <a:pt x="1147" y="1152"/>
                  </a:lnTo>
                  <a:lnTo>
                    <a:pt x="1158" y="1135"/>
                  </a:lnTo>
                  <a:lnTo>
                    <a:pt x="1174" y="1127"/>
                  </a:lnTo>
                  <a:lnTo>
                    <a:pt x="1193" y="1124"/>
                  </a:lnTo>
                  <a:lnTo>
                    <a:pt x="1225" y="1124"/>
                  </a:lnTo>
                  <a:lnTo>
                    <a:pt x="1225" y="1118"/>
                  </a:lnTo>
                  <a:lnTo>
                    <a:pt x="1225" y="1112"/>
                  </a:lnTo>
                  <a:lnTo>
                    <a:pt x="1225" y="1102"/>
                  </a:lnTo>
                  <a:lnTo>
                    <a:pt x="1229" y="1095"/>
                  </a:lnTo>
                  <a:lnTo>
                    <a:pt x="1233" y="1089"/>
                  </a:lnTo>
                  <a:lnTo>
                    <a:pt x="1235" y="1085"/>
                  </a:lnTo>
                  <a:lnTo>
                    <a:pt x="1237" y="1081"/>
                  </a:lnTo>
                  <a:lnTo>
                    <a:pt x="1237" y="1077"/>
                  </a:lnTo>
                  <a:lnTo>
                    <a:pt x="1235" y="1062"/>
                  </a:lnTo>
                  <a:lnTo>
                    <a:pt x="1239" y="1049"/>
                  </a:lnTo>
                  <a:lnTo>
                    <a:pt x="1247" y="1037"/>
                  </a:lnTo>
                  <a:lnTo>
                    <a:pt x="1258" y="1028"/>
                  </a:lnTo>
                  <a:lnTo>
                    <a:pt x="1268" y="1022"/>
                  </a:lnTo>
                  <a:lnTo>
                    <a:pt x="1277" y="1016"/>
                  </a:lnTo>
                  <a:lnTo>
                    <a:pt x="1289" y="1014"/>
                  </a:lnTo>
                  <a:lnTo>
                    <a:pt x="1293" y="1012"/>
                  </a:lnTo>
                  <a:lnTo>
                    <a:pt x="1296" y="1008"/>
                  </a:lnTo>
                  <a:lnTo>
                    <a:pt x="1300" y="1005"/>
                  </a:lnTo>
                  <a:lnTo>
                    <a:pt x="1312" y="995"/>
                  </a:lnTo>
                  <a:lnTo>
                    <a:pt x="1321" y="995"/>
                  </a:lnTo>
                  <a:lnTo>
                    <a:pt x="1333" y="1003"/>
                  </a:lnTo>
                  <a:lnTo>
                    <a:pt x="1337" y="1006"/>
                  </a:lnTo>
                  <a:lnTo>
                    <a:pt x="1341" y="1008"/>
                  </a:lnTo>
                  <a:lnTo>
                    <a:pt x="1344" y="1010"/>
                  </a:lnTo>
                  <a:lnTo>
                    <a:pt x="1348" y="1010"/>
                  </a:lnTo>
                  <a:lnTo>
                    <a:pt x="1352" y="1010"/>
                  </a:lnTo>
                  <a:lnTo>
                    <a:pt x="1358" y="1006"/>
                  </a:lnTo>
                  <a:lnTo>
                    <a:pt x="1362" y="1005"/>
                  </a:lnTo>
                  <a:lnTo>
                    <a:pt x="1366" y="1005"/>
                  </a:lnTo>
                  <a:lnTo>
                    <a:pt x="1369" y="1006"/>
                  </a:lnTo>
                  <a:lnTo>
                    <a:pt x="1373" y="1010"/>
                  </a:lnTo>
                  <a:lnTo>
                    <a:pt x="1379" y="1014"/>
                  </a:lnTo>
                  <a:lnTo>
                    <a:pt x="1385" y="1020"/>
                  </a:lnTo>
                  <a:lnTo>
                    <a:pt x="1389" y="1016"/>
                  </a:lnTo>
                  <a:lnTo>
                    <a:pt x="1394" y="1012"/>
                  </a:lnTo>
                  <a:lnTo>
                    <a:pt x="1398" y="1010"/>
                  </a:lnTo>
                  <a:lnTo>
                    <a:pt x="1402" y="1008"/>
                  </a:lnTo>
                  <a:lnTo>
                    <a:pt x="1406" y="1010"/>
                  </a:lnTo>
                  <a:lnTo>
                    <a:pt x="1410" y="1014"/>
                  </a:lnTo>
                  <a:lnTo>
                    <a:pt x="1414" y="1018"/>
                  </a:lnTo>
                  <a:lnTo>
                    <a:pt x="1417" y="1020"/>
                  </a:lnTo>
                  <a:lnTo>
                    <a:pt x="1421" y="1020"/>
                  </a:lnTo>
                  <a:lnTo>
                    <a:pt x="1431" y="1022"/>
                  </a:lnTo>
                  <a:lnTo>
                    <a:pt x="1439" y="1026"/>
                  </a:lnTo>
                  <a:lnTo>
                    <a:pt x="1444" y="1031"/>
                  </a:lnTo>
                  <a:lnTo>
                    <a:pt x="1448" y="1041"/>
                  </a:lnTo>
                  <a:lnTo>
                    <a:pt x="1450" y="1051"/>
                  </a:lnTo>
                  <a:lnTo>
                    <a:pt x="1450" y="1056"/>
                  </a:lnTo>
                  <a:lnTo>
                    <a:pt x="1450" y="1064"/>
                  </a:lnTo>
                  <a:lnTo>
                    <a:pt x="1450" y="1068"/>
                  </a:lnTo>
                  <a:lnTo>
                    <a:pt x="1446" y="1072"/>
                  </a:lnTo>
                  <a:lnTo>
                    <a:pt x="1442" y="1074"/>
                  </a:lnTo>
                  <a:lnTo>
                    <a:pt x="1437" y="1074"/>
                  </a:lnTo>
                  <a:lnTo>
                    <a:pt x="1429" y="1074"/>
                  </a:lnTo>
                  <a:lnTo>
                    <a:pt x="1427" y="1074"/>
                  </a:lnTo>
                  <a:lnTo>
                    <a:pt x="1425" y="1074"/>
                  </a:lnTo>
                  <a:lnTo>
                    <a:pt x="1427" y="1079"/>
                  </a:lnTo>
                  <a:lnTo>
                    <a:pt x="1444" y="1110"/>
                  </a:lnTo>
                  <a:lnTo>
                    <a:pt x="1452" y="1122"/>
                  </a:lnTo>
                  <a:lnTo>
                    <a:pt x="1460" y="1133"/>
                  </a:lnTo>
                  <a:lnTo>
                    <a:pt x="1469" y="1147"/>
                  </a:lnTo>
                  <a:lnTo>
                    <a:pt x="1481" y="1158"/>
                  </a:lnTo>
                  <a:lnTo>
                    <a:pt x="1485" y="1166"/>
                  </a:lnTo>
                  <a:lnTo>
                    <a:pt x="1489" y="1174"/>
                  </a:lnTo>
                  <a:lnTo>
                    <a:pt x="1489" y="1183"/>
                  </a:lnTo>
                  <a:lnTo>
                    <a:pt x="1492" y="1262"/>
                  </a:lnTo>
                  <a:lnTo>
                    <a:pt x="1498" y="1316"/>
                  </a:lnTo>
                  <a:lnTo>
                    <a:pt x="1500" y="1323"/>
                  </a:lnTo>
                  <a:lnTo>
                    <a:pt x="1502" y="1331"/>
                  </a:lnTo>
                  <a:lnTo>
                    <a:pt x="1506" y="1339"/>
                  </a:lnTo>
                  <a:lnTo>
                    <a:pt x="1512" y="1354"/>
                  </a:lnTo>
                  <a:lnTo>
                    <a:pt x="1515" y="1371"/>
                  </a:lnTo>
                  <a:lnTo>
                    <a:pt x="1512" y="1389"/>
                  </a:lnTo>
                  <a:lnTo>
                    <a:pt x="1502" y="1414"/>
                  </a:lnTo>
                  <a:lnTo>
                    <a:pt x="1489" y="1435"/>
                  </a:lnTo>
                  <a:lnTo>
                    <a:pt x="1483" y="1441"/>
                  </a:lnTo>
                  <a:lnTo>
                    <a:pt x="1477" y="1446"/>
                  </a:lnTo>
                  <a:lnTo>
                    <a:pt x="1469" y="1452"/>
                  </a:lnTo>
                  <a:lnTo>
                    <a:pt x="1460" y="1454"/>
                  </a:lnTo>
                  <a:lnTo>
                    <a:pt x="1427" y="1462"/>
                  </a:lnTo>
                  <a:lnTo>
                    <a:pt x="1391" y="1465"/>
                  </a:lnTo>
                  <a:lnTo>
                    <a:pt x="1368" y="1460"/>
                  </a:lnTo>
                  <a:lnTo>
                    <a:pt x="1344" y="1448"/>
                  </a:lnTo>
                  <a:lnTo>
                    <a:pt x="1327" y="1429"/>
                  </a:lnTo>
                  <a:lnTo>
                    <a:pt x="1318" y="1408"/>
                  </a:lnTo>
                  <a:lnTo>
                    <a:pt x="1308" y="1383"/>
                  </a:lnTo>
                  <a:lnTo>
                    <a:pt x="1289" y="1362"/>
                  </a:lnTo>
                  <a:lnTo>
                    <a:pt x="1277" y="1346"/>
                  </a:lnTo>
                  <a:lnTo>
                    <a:pt x="1272" y="1327"/>
                  </a:lnTo>
                  <a:lnTo>
                    <a:pt x="1270" y="1310"/>
                  </a:lnTo>
                  <a:lnTo>
                    <a:pt x="1262" y="1295"/>
                  </a:lnTo>
                  <a:lnTo>
                    <a:pt x="1256" y="1285"/>
                  </a:lnTo>
                  <a:lnTo>
                    <a:pt x="1248" y="1273"/>
                  </a:lnTo>
                  <a:lnTo>
                    <a:pt x="1245" y="1279"/>
                  </a:lnTo>
                  <a:lnTo>
                    <a:pt x="1243" y="1285"/>
                  </a:lnTo>
                  <a:lnTo>
                    <a:pt x="1241" y="1291"/>
                  </a:lnTo>
                  <a:lnTo>
                    <a:pt x="1241" y="1296"/>
                  </a:lnTo>
                  <a:lnTo>
                    <a:pt x="1243" y="1302"/>
                  </a:lnTo>
                  <a:lnTo>
                    <a:pt x="1248" y="1319"/>
                  </a:lnTo>
                  <a:lnTo>
                    <a:pt x="1250" y="1337"/>
                  </a:lnTo>
                  <a:lnTo>
                    <a:pt x="1245" y="1354"/>
                  </a:lnTo>
                  <a:lnTo>
                    <a:pt x="1243" y="1356"/>
                  </a:lnTo>
                  <a:lnTo>
                    <a:pt x="1241" y="1358"/>
                  </a:lnTo>
                  <a:lnTo>
                    <a:pt x="1239" y="1360"/>
                  </a:lnTo>
                  <a:lnTo>
                    <a:pt x="1222" y="1371"/>
                  </a:lnTo>
                  <a:lnTo>
                    <a:pt x="1202" y="1379"/>
                  </a:lnTo>
                  <a:lnTo>
                    <a:pt x="1197" y="1383"/>
                  </a:lnTo>
                  <a:lnTo>
                    <a:pt x="1193" y="1387"/>
                  </a:lnTo>
                  <a:lnTo>
                    <a:pt x="1191" y="1391"/>
                  </a:lnTo>
                  <a:lnTo>
                    <a:pt x="1189" y="1396"/>
                  </a:lnTo>
                  <a:lnTo>
                    <a:pt x="1185" y="1410"/>
                  </a:lnTo>
                  <a:lnTo>
                    <a:pt x="1179" y="1421"/>
                  </a:lnTo>
                  <a:lnTo>
                    <a:pt x="1175" y="1429"/>
                  </a:lnTo>
                  <a:lnTo>
                    <a:pt x="1172" y="1433"/>
                  </a:lnTo>
                  <a:lnTo>
                    <a:pt x="1164" y="1439"/>
                  </a:lnTo>
                  <a:lnTo>
                    <a:pt x="1158" y="1442"/>
                  </a:lnTo>
                  <a:lnTo>
                    <a:pt x="1154" y="1448"/>
                  </a:lnTo>
                  <a:lnTo>
                    <a:pt x="1152" y="1454"/>
                  </a:lnTo>
                  <a:lnTo>
                    <a:pt x="1154" y="1460"/>
                  </a:lnTo>
                  <a:lnTo>
                    <a:pt x="1158" y="1465"/>
                  </a:lnTo>
                  <a:lnTo>
                    <a:pt x="1166" y="1477"/>
                  </a:lnTo>
                  <a:lnTo>
                    <a:pt x="1168" y="1490"/>
                  </a:lnTo>
                  <a:lnTo>
                    <a:pt x="1166" y="1504"/>
                  </a:lnTo>
                  <a:lnTo>
                    <a:pt x="1164" y="1510"/>
                  </a:lnTo>
                  <a:lnTo>
                    <a:pt x="1164" y="1515"/>
                  </a:lnTo>
                  <a:lnTo>
                    <a:pt x="1166" y="1521"/>
                  </a:lnTo>
                  <a:lnTo>
                    <a:pt x="1175" y="1535"/>
                  </a:lnTo>
                  <a:lnTo>
                    <a:pt x="1183" y="1548"/>
                  </a:lnTo>
                  <a:lnTo>
                    <a:pt x="1187" y="1552"/>
                  </a:lnTo>
                  <a:lnTo>
                    <a:pt x="1191" y="1554"/>
                  </a:lnTo>
                  <a:lnTo>
                    <a:pt x="1195" y="1554"/>
                  </a:lnTo>
                  <a:lnTo>
                    <a:pt x="1199" y="1550"/>
                  </a:lnTo>
                  <a:lnTo>
                    <a:pt x="1200" y="1550"/>
                  </a:lnTo>
                  <a:lnTo>
                    <a:pt x="1202" y="1548"/>
                  </a:lnTo>
                  <a:lnTo>
                    <a:pt x="1206" y="1544"/>
                  </a:lnTo>
                  <a:lnTo>
                    <a:pt x="1210" y="1540"/>
                  </a:lnTo>
                  <a:lnTo>
                    <a:pt x="1210" y="1538"/>
                  </a:lnTo>
                  <a:lnTo>
                    <a:pt x="1210" y="1537"/>
                  </a:lnTo>
                  <a:lnTo>
                    <a:pt x="1208" y="1533"/>
                  </a:lnTo>
                  <a:lnTo>
                    <a:pt x="1202" y="1529"/>
                  </a:lnTo>
                  <a:lnTo>
                    <a:pt x="1199" y="1523"/>
                  </a:lnTo>
                  <a:lnTo>
                    <a:pt x="1197" y="1519"/>
                  </a:lnTo>
                  <a:lnTo>
                    <a:pt x="1195" y="1512"/>
                  </a:lnTo>
                  <a:lnTo>
                    <a:pt x="1195" y="1506"/>
                  </a:lnTo>
                  <a:lnTo>
                    <a:pt x="1200" y="1469"/>
                  </a:lnTo>
                  <a:lnTo>
                    <a:pt x="1200" y="1462"/>
                  </a:lnTo>
                  <a:lnTo>
                    <a:pt x="1202" y="1458"/>
                  </a:lnTo>
                  <a:lnTo>
                    <a:pt x="1206" y="1454"/>
                  </a:lnTo>
                  <a:lnTo>
                    <a:pt x="1212" y="1452"/>
                  </a:lnTo>
                  <a:lnTo>
                    <a:pt x="1218" y="1450"/>
                  </a:lnTo>
                  <a:lnTo>
                    <a:pt x="1225" y="1450"/>
                  </a:lnTo>
                  <a:lnTo>
                    <a:pt x="1233" y="1448"/>
                  </a:lnTo>
                  <a:lnTo>
                    <a:pt x="1239" y="1446"/>
                  </a:lnTo>
                  <a:lnTo>
                    <a:pt x="1245" y="1444"/>
                  </a:lnTo>
                  <a:lnTo>
                    <a:pt x="1248" y="1444"/>
                  </a:lnTo>
                  <a:lnTo>
                    <a:pt x="1252" y="1446"/>
                  </a:lnTo>
                  <a:lnTo>
                    <a:pt x="1256" y="1450"/>
                  </a:lnTo>
                  <a:lnTo>
                    <a:pt x="1260" y="1454"/>
                  </a:lnTo>
                  <a:lnTo>
                    <a:pt x="1262" y="1462"/>
                  </a:lnTo>
                  <a:lnTo>
                    <a:pt x="1262" y="1467"/>
                  </a:lnTo>
                  <a:lnTo>
                    <a:pt x="1264" y="1475"/>
                  </a:lnTo>
                  <a:lnTo>
                    <a:pt x="1266" y="1487"/>
                  </a:lnTo>
                  <a:lnTo>
                    <a:pt x="1266" y="1498"/>
                  </a:lnTo>
                  <a:lnTo>
                    <a:pt x="1266" y="1506"/>
                  </a:lnTo>
                  <a:lnTo>
                    <a:pt x="1270" y="1512"/>
                  </a:lnTo>
                  <a:lnTo>
                    <a:pt x="1272" y="1517"/>
                  </a:lnTo>
                  <a:lnTo>
                    <a:pt x="1275" y="1523"/>
                  </a:lnTo>
                  <a:lnTo>
                    <a:pt x="1279" y="1531"/>
                  </a:lnTo>
                  <a:lnTo>
                    <a:pt x="1283" y="1540"/>
                  </a:lnTo>
                  <a:lnTo>
                    <a:pt x="1287" y="1550"/>
                  </a:lnTo>
                  <a:lnTo>
                    <a:pt x="1293" y="1560"/>
                  </a:lnTo>
                  <a:lnTo>
                    <a:pt x="1300" y="1565"/>
                  </a:lnTo>
                  <a:lnTo>
                    <a:pt x="1306" y="1569"/>
                  </a:lnTo>
                  <a:lnTo>
                    <a:pt x="1314" y="1573"/>
                  </a:lnTo>
                  <a:lnTo>
                    <a:pt x="1316" y="1563"/>
                  </a:lnTo>
                  <a:lnTo>
                    <a:pt x="1318" y="1556"/>
                  </a:lnTo>
                  <a:lnTo>
                    <a:pt x="1321" y="1531"/>
                  </a:lnTo>
                  <a:lnTo>
                    <a:pt x="1329" y="1506"/>
                  </a:lnTo>
                  <a:lnTo>
                    <a:pt x="1331" y="1500"/>
                  </a:lnTo>
                  <a:lnTo>
                    <a:pt x="1333" y="1496"/>
                  </a:lnTo>
                  <a:lnTo>
                    <a:pt x="1337" y="1494"/>
                  </a:lnTo>
                  <a:lnTo>
                    <a:pt x="1341" y="1494"/>
                  </a:lnTo>
                  <a:lnTo>
                    <a:pt x="1346" y="1492"/>
                  </a:lnTo>
                  <a:lnTo>
                    <a:pt x="1425" y="1492"/>
                  </a:lnTo>
                  <a:lnTo>
                    <a:pt x="1431" y="1492"/>
                  </a:lnTo>
                  <a:lnTo>
                    <a:pt x="1439" y="1490"/>
                  </a:lnTo>
                  <a:lnTo>
                    <a:pt x="1444" y="1487"/>
                  </a:lnTo>
                  <a:lnTo>
                    <a:pt x="1460" y="1481"/>
                  </a:lnTo>
                  <a:lnTo>
                    <a:pt x="1473" y="1483"/>
                  </a:lnTo>
                  <a:lnTo>
                    <a:pt x="1487" y="1494"/>
                  </a:lnTo>
                  <a:lnTo>
                    <a:pt x="1490" y="1500"/>
                  </a:lnTo>
                  <a:lnTo>
                    <a:pt x="1496" y="1508"/>
                  </a:lnTo>
                  <a:lnTo>
                    <a:pt x="1500" y="1513"/>
                  </a:lnTo>
                  <a:lnTo>
                    <a:pt x="1504" y="1521"/>
                  </a:lnTo>
                  <a:lnTo>
                    <a:pt x="1506" y="1531"/>
                  </a:lnTo>
                  <a:lnTo>
                    <a:pt x="1508" y="1538"/>
                  </a:lnTo>
                  <a:lnTo>
                    <a:pt x="1512" y="1538"/>
                  </a:lnTo>
                  <a:lnTo>
                    <a:pt x="1513" y="1538"/>
                  </a:lnTo>
                  <a:lnTo>
                    <a:pt x="1515" y="1537"/>
                  </a:lnTo>
                  <a:lnTo>
                    <a:pt x="1529" y="1525"/>
                  </a:lnTo>
                  <a:lnTo>
                    <a:pt x="1540" y="1515"/>
                  </a:lnTo>
                  <a:lnTo>
                    <a:pt x="1544" y="1510"/>
                  </a:lnTo>
                  <a:lnTo>
                    <a:pt x="1546" y="1504"/>
                  </a:lnTo>
                  <a:lnTo>
                    <a:pt x="1546" y="1498"/>
                  </a:lnTo>
                  <a:lnTo>
                    <a:pt x="1544" y="1479"/>
                  </a:lnTo>
                  <a:lnTo>
                    <a:pt x="1548" y="1464"/>
                  </a:lnTo>
                  <a:lnTo>
                    <a:pt x="1563" y="1450"/>
                  </a:lnTo>
                  <a:lnTo>
                    <a:pt x="1577" y="1442"/>
                  </a:lnTo>
                  <a:lnTo>
                    <a:pt x="1590" y="1433"/>
                  </a:lnTo>
                  <a:lnTo>
                    <a:pt x="1596" y="1429"/>
                  </a:lnTo>
                  <a:lnTo>
                    <a:pt x="1602" y="1425"/>
                  </a:lnTo>
                  <a:lnTo>
                    <a:pt x="1608" y="1419"/>
                  </a:lnTo>
                  <a:lnTo>
                    <a:pt x="1611" y="1417"/>
                  </a:lnTo>
                  <a:lnTo>
                    <a:pt x="1611" y="1414"/>
                  </a:lnTo>
                  <a:lnTo>
                    <a:pt x="1613" y="1392"/>
                  </a:lnTo>
                  <a:lnTo>
                    <a:pt x="1610" y="1371"/>
                  </a:lnTo>
                  <a:lnTo>
                    <a:pt x="1608" y="1368"/>
                  </a:lnTo>
                  <a:lnTo>
                    <a:pt x="1608" y="1364"/>
                  </a:lnTo>
                  <a:lnTo>
                    <a:pt x="1608" y="1360"/>
                  </a:lnTo>
                  <a:lnTo>
                    <a:pt x="1610" y="1356"/>
                  </a:lnTo>
                  <a:lnTo>
                    <a:pt x="1613" y="1352"/>
                  </a:lnTo>
                  <a:lnTo>
                    <a:pt x="1619" y="1352"/>
                  </a:lnTo>
                  <a:lnTo>
                    <a:pt x="1623" y="1352"/>
                  </a:lnTo>
                  <a:lnTo>
                    <a:pt x="1627" y="1352"/>
                  </a:lnTo>
                  <a:lnTo>
                    <a:pt x="1633" y="1356"/>
                  </a:lnTo>
                  <a:lnTo>
                    <a:pt x="1636" y="1360"/>
                  </a:lnTo>
                  <a:lnTo>
                    <a:pt x="1642" y="1364"/>
                  </a:lnTo>
                  <a:lnTo>
                    <a:pt x="1648" y="1371"/>
                  </a:lnTo>
                  <a:lnTo>
                    <a:pt x="1654" y="1381"/>
                  </a:lnTo>
                  <a:lnTo>
                    <a:pt x="1659" y="1389"/>
                  </a:lnTo>
                  <a:lnTo>
                    <a:pt x="1663" y="1392"/>
                  </a:lnTo>
                  <a:lnTo>
                    <a:pt x="1669" y="1396"/>
                  </a:lnTo>
                  <a:lnTo>
                    <a:pt x="1675" y="1400"/>
                  </a:lnTo>
                  <a:lnTo>
                    <a:pt x="1681" y="1402"/>
                  </a:lnTo>
                  <a:lnTo>
                    <a:pt x="1686" y="1406"/>
                  </a:lnTo>
                  <a:lnTo>
                    <a:pt x="1690" y="1412"/>
                  </a:lnTo>
                  <a:lnTo>
                    <a:pt x="1692" y="1416"/>
                  </a:lnTo>
                  <a:lnTo>
                    <a:pt x="1696" y="1421"/>
                  </a:lnTo>
                  <a:lnTo>
                    <a:pt x="1698" y="1427"/>
                  </a:lnTo>
                  <a:lnTo>
                    <a:pt x="1700" y="1429"/>
                  </a:lnTo>
                  <a:lnTo>
                    <a:pt x="1698" y="1433"/>
                  </a:lnTo>
                  <a:lnTo>
                    <a:pt x="1681" y="1487"/>
                  </a:lnTo>
                  <a:lnTo>
                    <a:pt x="1679" y="1492"/>
                  </a:lnTo>
                  <a:lnTo>
                    <a:pt x="1675" y="1496"/>
                  </a:lnTo>
                  <a:lnTo>
                    <a:pt x="1671" y="1498"/>
                  </a:lnTo>
                  <a:lnTo>
                    <a:pt x="1667" y="1498"/>
                  </a:lnTo>
                  <a:lnTo>
                    <a:pt x="1661" y="1496"/>
                  </a:lnTo>
                  <a:lnTo>
                    <a:pt x="1648" y="1492"/>
                  </a:lnTo>
                  <a:lnTo>
                    <a:pt x="1634" y="1489"/>
                  </a:lnTo>
                  <a:lnTo>
                    <a:pt x="1629" y="1489"/>
                  </a:lnTo>
                  <a:lnTo>
                    <a:pt x="1621" y="1489"/>
                  </a:lnTo>
                  <a:lnTo>
                    <a:pt x="1615" y="1489"/>
                  </a:lnTo>
                  <a:lnTo>
                    <a:pt x="1611" y="1490"/>
                  </a:lnTo>
                  <a:lnTo>
                    <a:pt x="1608" y="1494"/>
                  </a:lnTo>
                  <a:lnTo>
                    <a:pt x="1606" y="1500"/>
                  </a:lnTo>
                  <a:lnTo>
                    <a:pt x="1608" y="1506"/>
                  </a:lnTo>
                  <a:lnTo>
                    <a:pt x="1608" y="1513"/>
                  </a:lnTo>
                  <a:lnTo>
                    <a:pt x="1608" y="1521"/>
                  </a:lnTo>
                  <a:lnTo>
                    <a:pt x="1606" y="1531"/>
                  </a:lnTo>
                  <a:lnTo>
                    <a:pt x="1604" y="1538"/>
                  </a:lnTo>
                  <a:lnTo>
                    <a:pt x="1606" y="1544"/>
                  </a:lnTo>
                  <a:lnTo>
                    <a:pt x="1608" y="1550"/>
                  </a:lnTo>
                  <a:lnTo>
                    <a:pt x="1611" y="1554"/>
                  </a:lnTo>
                  <a:lnTo>
                    <a:pt x="1617" y="1558"/>
                  </a:lnTo>
                  <a:lnTo>
                    <a:pt x="1625" y="1560"/>
                  </a:lnTo>
                  <a:lnTo>
                    <a:pt x="1633" y="1562"/>
                  </a:lnTo>
                  <a:lnTo>
                    <a:pt x="1640" y="1562"/>
                  </a:lnTo>
                  <a:lnTo>
                    <a:pt x="1646" y="1562"/>
                  </a:lnTo>
                  <a:lnTo>
                    <a:pt x="1652" y="1558"/>
                  </a:lnTo>
                  <a:lnTo>
                    <a:pt x="1656" y="1554"/>
                  </a:lnTo>
                  <a:lnTo>
                    <a:pt x="1659" y="1550"/>
                  </a:lnTo>
                  <a:lnTo>
                    <a:pt x="1663" y="1542"/>
                  </a:lnTo>
                  <a:lnTo>
                    <a:pt x="1669" y="1535"/>
                  </a:lnTo>
                  <a:lnTo>
                    <a:pt x="1673" y="1529"/>
                  </a:lnTo>
                  <a:lnTo>
                    <a:pt x="1681" y="1523"/>
                  </a:lnTo>
                  <a:lnTo>
                    <a:pt x="1686" y="1521"/>
                  </a:lnTo>
                  <a:lnTo>
                    <a:pt x="1690" y="1519"/>
                  </a:lnTo>
                  <a:lnTo>
                    <a:pt x="1696" y="1519"/>
                  </a:lnTo>
                  <a:lnTo>
                    <a:pt x="1700" y="1521"/>
                  </a:lnTo>
                  <a:lnTo>
                    <a:pt x="1706" y="1525"/>
                  </a:lnTo>
                  <a:lnTo>
                    <a:pt x="1709" y="1527"/>
                  </a:lnTo>
                  <a:lnTo>
                    <a:pt x="1713" y="1531"/>
                  </a:lnTo>
                  <a:lnTo>
                    <a:pt x="1715" y="1531"/>
                  </a:lnTo>
                  <a:lnTo>
                    <a:pt x="1725" y="1531"/>
                  </a:lnTo>
                  <a:lnTo>
                    <a:pt x="1734" y="1529"/>
                  </a:lnTo>
                  <a:lnTo>
                    <a:pt x="1742" y="1529"/>
                  </a:lnTo>
                  <a:lnTo>
                    <a:pt x="1755" y="1527"/>
                  </a:lnTo>
                  <a:lnTo>
                    <a:pt x="1771" y="1527"/>
                  </a:lnTo>
                  <a:lnTo>
                    <a:pt x="1784" y="1521"/>
                  </a:lnTo>
                  <a:lnTo>
                    <a:pt x="1800" y="1519"/>
                  </a:lnTo>
                  <a:lnTo>
                    <a:pt x="1817" y="1519"/>
                  </a:lnTo>
                  <a:lnTo>
                    <a:pt x="1834" y="1523"/>
                  </a:lnTo>
                  <a:lnTo>
                    <a:pt x="1848" y="1535"/>
                  </a:lnTo>
                  <a:lnTo>
                    <a:pt x="1853" y="1538"/>
                  </a:lnTo>
                  <a:lnTo>
                    <a:pt x="1857" y="1542"/>
                  </a:lnTo>
                  <a:lnTo>
                    <a:pt x="1863" y="1546"/>
                  </a:lnTo>
                  <a:lnTo>
                    <a:pt x="1873" y="1535"/>
                  </a:lnTo>
                  <a:lnTo>
                    <a:pt x="1882" y="1525"/>
                  </a:lnTo>
                  <a:lnTo>
                    <a:pt x="1886" y="1523"/>
                  </a:lnTo>
                  <a:lnTo>
                    <a:pt x="1892" y="1521"/>
                  </a:lnTo>
                  <a:lnTo>
                    <a:pt x="1896" y="1519"/>
                  </a:lnTo>
                  <a:lnTo>
                    <a:pt x="1907" y="1519"/>
                  </a:lnTo>
                  <a:lnTo>
                    <a:pt x="1917" y="1519"/>
                  </a:lnTo>
                  <a:lnTo>
                    <a:pt x="1925" y="1519"/>
                  </a:lnTo>
                  <a:lnTo>
                    <a:pt x="1932" y="1523"/>
                  </a:lnTo>
                  <a:lnTo>
                    <a:pt x="1936" y="1527"/>
                  </a:lnTo>
                  <a:lnTo>
                    <a:pt x="1940" y="1533"/>
                  </a:lnTo>
                  <a:lnTo>
                    <a:pt x="1942" y="1537"/>
                  </a:lnTo>
                  <a:lnTo>
                    <a:pt x="1940" y="1542"/>
                  </a:lnTo>
                  <a:lnTo>
                    <a:pt x="1938" y="1546"/>
                  </a:lnTo>
                  <a:lnTo>
                    <a:pt x="1913" y="1577"/>
                  </a:lnTo>
                  <a:lnTo>
                    <a:pt x="1911" y="1581"/>
                  </a:lnTo>
                  <a:lnTo>
                    <a:pt x="1909" y="1585"/>
                  </a:lnTo>
                  <a:lnTo>
                    <a:pt x="1909" y="1588"/>
                  </a:lnTo>
                  <a:lnTo>
                    <a:pt x="1911" y="1592"/>
                  </a:lnTo>
                  <a:lnTo>
                    <a:pt x="1915" y="1594"/>
                  </a:lnTo>
                  <a:lnTo>
                    <a:pt x="1917" y="1596"/>
                  </a:lnTo>
                  <a:lnTo>
                    <a:pt x="1921" y="1596"/>
                  </a:lnTo>
                  <a:lnTo>
                    <a:pt x="1925" y="1594"/>
                  </a:lnTo>
                  <a:lnTo>
                    <a:pt x="1928" y="1592"/>
                  </a:lnTo>
                  <a:lnTo>
                    <a:pt x="1932" y="1590"/>
                  </a:lnTo>
                  <a:lnTo>
                    <a:pt x="1944" y="1583"/>
                  </a:lnTo>
                  <a:lnTo>
                    <a:pt x="1957" y="1579"/>
                  </a:lnTo>
                  <a:lnTo>
                    <a:pt x="1971" y="1581"/>
                  </a:lnTo>
                  <a:lnTo>
                    <a:pt x="1976" y="1581"/>
                  </a:lnTo>
                  <a:lnTo>
                    <a:pt x="1982" y="1585"/>
                  </a:lnTo>
                  <a:lnTo>
                    <a:pt x="1992" y="1590"/>
                  </a:lnTo>
                  <a:lnTo>
                    <a:pt x="2001" y="1598"/>
                  </a:lnTo>
                  <a:lnTo>
                    <a:pt x="2003" y="1600"/>
                  </a:lnTo>
                  <a:lnTo>
                    <a:pt x="2007" y="1604"/>
                  </a:lnTo>
                  <a:lnTo>
                    <a:pt x="2009" y="1606"/>
                  </a:lnTo>
                  <a:lnTo>
                    <a:pt x="2011" y="1608"/>
                  </a:lnTo>
                  <a:lnTo>
                    <a:pt x="2017" y="1608"/>
                  </a:lnTo>
                  <a:lnTo>
                    <a:pt x="2022" y="1606"/>
                  </a:lnTo>
                  <a:lnTo>
                    <a:pt x="2028" y="1604"/>
                  </a:lnTo>
                  <a:lnTo>
                    <a:pt x="2042" y="1600"/>
                  </a:lnTo>
                  <a:lnTo>
                    <a:pt x="2047" y="1598"/>
                  </a:lnTo>
                  <a:lnTo>
                    <a:pt x="2053" y="1596"/>
                  </a:lnTo>
                  <a:lnTo>
                    <a:pt x="2067" y="1594"/>
                  </a:lnTo>
                  <a:lnTo>
                    <a:pt x="2078" y="1598"/>
                  </a:lnTo>
                  <a:lnTo>
                    <a:pt x="2088" y="1608"/>
                  </a:lnTo>
                  <a:lnTo>
                    <a:pt x="2092" y="1619"/>
                  </a:lnTo>
                  <a:lnTo>
                    <a:pt x="2090" y="1625"/>
                  </a:lnTo>
                  <a:lnTo>
                    <a:pt x="2090" y="1631"/>
                  </a:lnTo>
                  <a:lnTo>
                    <a:pt x="2122" y="1636"/>
                  </a:lnTo>
                  <a:lnTo>
                    <a:pt x="2124" y="1633"/>
                  </a:lnTo>
                  <a:lnTo>
                    <a:pt x="2126" y="1627"/>
                  </a:lnTo>
                  <a:lnTo>
                    <a:pt x="2126" y="1623"/>
                  </a:lnTo>
                  <a:lnTo>
                    <a:pt x="2126" y="1617"/>
                  </a:lnTo>
                  <a:lnTo>
                    <a:pt x="2124" y="1598"/>
                  </a:lnTo>
                  <a:lnTo>
                    <a:pt x="2126" y="1579"/>
                  </a:lnTo>
                  <a:lnTo>
                    <a:pt x="2128" y="1575"/>
                  </a:lnTo>
                  <a:lnTo>
                    <a:pt x="2128" y="1569"/>
                  </a:lnTo>
                  <a:lnTo>
                    <a:pt x="2126" y="1565"/>
                  </a:lnTo>
                  <a:lnTo>
                    <a:pt x="2122" y="1562"/>
                  </a:lnTo>
                  <a:lnTo>
                    <a:pt x="2115" y="1552"/>
                  </a:lnTo>
                  <a:lnTo>
                    <a:pt x="2107" y="1540"/>
                  </a:lnTo>
                  <a:lnTo>
                    <a:pt x="2097" y="1529"/>
                  </a:lnTo>
                  <a:lnTo>
                    <a:pt x="2095" y="1515"/>
                  </a:lnTo>
                  <a:lnTo>
                    <a:pt x="2101" y="1502"/>
                  </a:lnTo>
                  <a:lnTo>
                    <a:pt x="2105" y="1494"/>
                  </a:lnTo>
                  <a:lnTo>
                    <a:pt x="2109" y="1487"/>
                  </a:lnTo>
                  <a:lnTo>
                    <a:pt x="2115" y="1481"/>
                  </a:lnTo>
                  <a:lnTo>
                    <a:pt x="2120" y="1477"/>
                  </a:lnTo>
                  <a:lnTo>
                    <a:pt x="2126" y="1475"/>
                  </a:lnTo>
                  <a:lnTo>
                    <a:pt x="2134" y="1477"/>
                  </a:lnTo>
                  <a:lnTo>
                    <a:pt x="2140" y="1481"/>
                  </a:lnTo>
                  <a:lnTo>
                    <a:pt x="2143" y="1487"/>
                  </a:lnTo>
                  <a:lnTo>
                    <a:pt x="2155" y="1506"/>
                  </a:lnTo>
                  <a:lnTo>
                    <a:pt x="2161" y="1525"/>
                  </a:lnTo>
                  <a:lnTo>
                    <a:pt x="2163" y="1546"/>
                  </a:lnTo>
                  <a:lnTo>
                    <a:pt x="2165" y="1552"/>
                  </a:lnTo>
                  <a:lnTo>
                    <a:pt x="2165" y="1556"/>
                  </a:lnTo>
                  <a:lnTo>
                    <a:pt x="2168" y="1558"/>
                  </a:lnTo>
                  <a:lnTo>
                    <a:pt x="2174" y="1560"/>
                  </a:lnTo>
                  <a:lnTo>
                    <a:pt x="2180" y="1562"/>
                  </a:lnTo>
                  <a:lnTo>
                    <a:pt x="2186" y="1565"/>
                  </a:lnTo>
                  <a:lnTo>
                    <a:pt x="2191" y="1569"/>
                  </a:lnTo>
                  <a:lnTo>
                    <a:pt x="2203" y="1579"/>
                  </a:lnTo>
                  <a:lnTo>
                    <a:pt x="2218" y="1586"/>
                  </a:lnTo>
                  <a:lnTo>
                    <a:pt x="2234" y="1594"/>
                  </a:lnTo>
                  <a:lnTo>
                    <a:pt x="2238" y="1596"/>
                  </a:lnTo>
                  <a:lnTo>
                    <a:pt x="2239" y="1598"/>
                  </a:lnTo>
                  <a:lnTo>
                    <a:pt x="2243" y="1600"/>
                  </a:lnTo>
                  <a:lnTo>
                    <a:pt x="2255" y="1619"/>
                  </a:lnTo>
                  <a:lnTo>
                    <a:pt x="2264" y="1636"/>
                  </a:lnTo>
                  <a:lnTo>
                    <a:pt x="2280" y="1659"/>
                  </a:lnTo>
                  <a:lnTo>
                    <a:pt x="2297" y="1677"/>
                  </a:lnTo>
                  <a:lnTo>
                    <a:pt x="2314" y="1696"/>
                  </a:lnTo>
                  <a:lnTo>
                    <a:pt x="2328" y="1717"/>
                  </a:lnTo>
                  <a:lnTo>
                    <a:pt x="2336" y="1740"/>
                  </a:lnTo>
                  <a:lnTo>
                    <a:pt x="2343" y="1763"/>
                  </a:lnTo>
                  <a:lnTo>
                    <a:pt x="2351" y="1761"/>
                  </a:lnTo>
                  <a:lnTo>
                    <a:pt x="2355" y="1757"/>
                  </a:lnTo>
                  <a:lnTo>
                    <a:pt x="2359" y="1754"/>
                  </a:lnTo>
                  <a:lnTo>
                    <a:pt x="2362" y="1750"/>
                  </a:lnTo>
                  <a:lnTo>
                    <a:pt x="2362" y="1744"/>
                  </a:lnTo>
                  <a:lnTo>
                    <a:pt x="2360" y="1709"/>
                  </a:lnTo>
                  <a:lnTo>
                    <a:pt x="2360" y="1698"/>
                  </a:lnTo>
                  <a:lnTo>
                    <a:pt x="2360" y="1686"/>
                  </a:lnTo>
                  <a:lnTo>
                    <a:pt x="2360" y="1683"/>
                  </a:lnTo>
                  <a:lnTo>
                    <a:pt x="2360" y="1679"/>
                  </a:lnTo>
                  <a:lnTo>
                    <a:pt x="2360" y="1671"/>
                  </a:lnTo>
                  <a:lnTo>
                    <a:pt x="2359" y="1665"/>
                  </a:lnTo>
                  <a:lnTo>
                    <a:pt x="2355" y="1661"/>
                  </a:lnTo>
                  <a:lnTo>
                    <a:pt x="2349" y="1659"/>
                  </a:lnTo>
                  <a:lnTo>
                    <a:pt x="2341" y="1658"/>
                  </a:lnTo>
                  <a:lnTo>
                    <a:pt x="2334" y="1656"/>
                  </a:lnTo>
                  <a:lnTo>
                    <a:pt x="2330" y="1652"/>
                  </a:lnTo>
                  <a:lnTo>
                    <a:pt x="2326" y="1646"/>
                  </a:lnTo>
                  <a:lnTo>
                    <a:pt x="2326" y="1638"/>
                  </a:lnTo>
                  <a:lnTo>
                    <a:pt x="2330" y="1633"/>
                  </a:lnTo>
                  <a:lnTo>
                    <a:pt x="2332" y="1627"/>
                  </a:lnTo>
                  <a:lnTo>
                    <a:pt x="2336" y="1623"/>
                  </a:lnTo>
                  <a:lnTo>
                    <a:pt x="2337" y="1621"/>
                  </a:lnTo>
                  <a:lnTo>
                    <a:pt x="2339" y="1619"/>
                  </a:lnTo>
                  <a:lnTo>
                    <a:pt x="2353" y="1611"/>
                  </a:lnTo>
                  <a:lnTo>
                    <a:pt x="2360" y="1600"/>
                  </a:lnTo>
                  <a:lnTo>
                    <a:pt x="2362" y="1585"/>
                  </a:lnTo>
                  <a:lnTo>
                    <a:pt x="2362" y="1583"/>
                  </a:lnTo>
                  <a:lnTo>
                    <a:pt x="2364" y="1579"/>
                  </a:lnTo>
                  <a:lnTo>
                    <a:pt x="2366" y="1575"/>
                  </a:lnTo>
                  <a:lnTo>
                    <a:pt x="2366" y="1569"/>
                  </a:lnTo>
                  <a:lnTo>
                    <a:pt x="2366" y="1565"/>
                  </a:lnTo>
                  <a:lnTo>
                    <a:pt x="2364" y="1562"/>
                  </a:lnTo>
                  <a:lnTo>
                    <a:pt x="2359" y="1546"/>
                  </a:lnTo>
                  <a:lnTo>
                    <a:pt x="2359" y="1531"/>
                  </a:lnTo>
                  <a:lnTo>
                    <a:pt x="2364" y="1515"/>
                  </a:lnTo>
                  <a:lnTo>
                    <a:pt x="2374" y="1504"/>
                  </a:lnTo>
                  <a:lnTo>
                    <a:pt x="2378" y="1502"/>
                  </a:lnTo>
                  <a:lnTo>
                    <a:pt x="2382" y="1500"/>
                  </a:lnTo>
                  <a:lnTo>
                    <a:pt x="2399" y="1494"/>
                  </a:lnTo>
                  <a:lnTo>
                    <a:pt x="2414" y="1489"/>
                  </a:lnTo>
                  <a:lnTo>
                    <a:pt x="2424" y="1483"/>
                  </a:lnTo>
                  <a:lnTo>
                    <a:pt x="2432" y="1475"/>
                  </a:lnTo>
                  <a:lnTo>
                    <a:pt x="2476" y="1410"/>
                  </a:lnTo>
                  <a:lnTo>
                    <a:pt x="2481" y="1402"/>
                  </a:lnTo>
                  <a:lnTo>
                    <a:pt x="2485" y="1392"/>
                  </a:lnTo>
                  <a:lnTo>
                    <a:pt x="2487" y="1385"/>
                  </a:lnTo>
                  <a:lnTo>
                    <a:pt x="2491" y="1381"/>
                  </a:lnTo>
                  <a:lnTo>
                    <a:pt x="2495" y="1375"/>
                  </a:lnTo>
                  <a:lnTo>
                    <a:pt x="2501" y="1371"/>
                  </a:lnTo>
                  <a:lnTo>
                    <a:pt x="2506" y="1369"/>
                  </a:lnTo>
                  <a:lnTo>
                    <a:pt x="2522" y="1377"/>
                  </a:lnTo>
                  <a:lnTo>
                    <a:pt x="2518" y="1366"/>
                  </a:lnTo>
                  <a:lnTo>
                    <a:pt x="2520" y="1354"/>
                  </a:lnTo>
                  <a:lnTo>
                    <a:pt x="2524" y="1343"/>
                  </a:lnTo>
                  <a:lnTo>
                    <a:pt x="2531" y="1331"/>
                  </a:lnTo>
                  <a:lnTo>
                    <a:pt x="2543" y="1325"/>
                  </a:lnTo>
                  <a:lnTo>
                    <a:pt x="2554" y="1325"/>
                  </a:lnTo>
                  <a:lnTo>
                    <a:pt x="2566" y="1333"/>
                  </a:lnTo>
                  <a:lnTo>
                    <a:pt x="2570" y="1337"/>
                  </a:lnTo>
                  <a:lnTo>
                    <a:pt x="2572" y="1341"/>
                  </a:lnTo>
                  <a:lnTo>
                    <a:pt x="2574" y="1344"/>
                  </a:lnTo>
                  <a:lnTo>
                    <a:pt x="2574" y="1348"/>
                  </a:lnTo>
                  <a:lnTo>
                    <a:pt x="2574" y="1352"/>
                  </a:lnTo>
                  <a:lnTo>
                    <a:pt x="2576" y="1364"/>
                  </a:lnTo>
                  <a:lnTo>
                    <a:pt x="2576" y="1371"/>
                  </a:lnTo>
                  <a:lnTo>
                    <a:pt x="2574" y="1379"/>
                  </a:lnTo>
                  <a:lnTo>
                    <a:pt x="2568" y="1389"/>
                  </a:lnTo>
                  <a:lnTo>
                    <a:pt x="2574" y="1394"/>
                  </a:lnTo>
                  <a:lnTo>
                    <a:pt x="2581" y="1402"/>
                  </a:lnTo>
                  <a:lnTo>
                    <a:pt x="2593" y="1416"/>
                  </a:lnTo>
                  <a:lnTo>
                    <a:pt x="2597" y="1433"/>
                  </a:lnTo>
                  <a:lnTo>
                    <a:pt x="2595" y="1450"/>
                  </a:lnTo>
                  <a:lnTo>
                    <a:pt x="2585" y="1475"/>
                  </a:lnTo>
                  <a:lnTo>
                    <a:pt x="2572" y="1496"/>
                  </a:lnTo>
                  <a:lnTo>
                    <a:pt x="2549" y="1521"/>
                  </a:lnTo>
                  <a:lnTo>
                    <a:pt x="2545" y="1527"/>
                  </a:lnTo>
                  <a:lnTo>
                    <a:pt x="2543" y="1533"/>
                  </a:lnTo>
                  <a:lnTo>
                    <a:pt x="2545" y="1537"/>
                  </a:lnTo>
                  <a:lnTo>
                    <a:pt x="2547" y="1542"/>
                  </a:lnTo>
                  <a:lnTo>
                    <a:pt x="2554" y="1562"/>
                  </a:lnTo>
                  <a:lnTo>
                    <a:pt x="2554" y="1583"/>
                  </a:lnTo>
                  <a:lnTo>
                    <a:pt x="2551" y="1602"/>
                  </a:lnTo>
                  <a:lnTo>
                    <a:pt x="2545" y="1627"/>
                  </a:lnTo>
                  <a:lnTo>
                    <a:pt x="2531" y="1652"/>
                  </a:lnTo>
                  <a:lnTo>
                    <a:pt x="2531" y="1656"/>
                  </a:lnTo>
                  <a:lnTo>
                    <a:pt x="2529" y="1659"/>
                  </a:lnTo>
                  <a:lnTo>
                    <a:pt x="2522" y="1700"/>
                  </a:lnTo>
                  <a:lnTo>
                    <a:pt x="2520" y="1709"/>
                  </a:lnTo>
                  <a:lnTo>
                    <a:pt x="2514" y="1719"/>
                  </a:lnTo>
                  <a:lnTo>
                    <a:pt x="2506" y="1740"/>
                  </a:lnTo>
                  <a:lnTo>
                    <a:pt x="2510" y="1761"/>
                  </a:lnTo>
                  <a:lnTo>
                    <a:pt x="2522" y="1796"/>
                  </a:lnTo>
                  <a:lnTo>
                    <a:pt x="2524" y="1804"/>
                  </a:lnTo>
                  <a:lnTo>
                    <a:pt x="2524" y="1811"/>
                  </a:lnTo>
                  <a:lnTo>
                    <a:pt x="2522" y="1819"/>
                  </a:lnTo>
                  <a:lnTo>
                    <a:pt x="2516" y="1825"/>
                  </a:lnTo>
                  <a:lnTo>
                    <a:pt x="2508" y="1840"/>
                  </a:lnTo>
                  <a:lnTo>
                    <a:pt x="2505" y="1857"/>
                  </a:lnTo>
                  <a:lnTo>
                    <a:pt x="2501" y="1871"/>
                  </a:lnTo>
                  <a:lnTo>
                    <a:pt x="2491" y="1880"/>
                  </a:lnTo>
                  <a:lnTo>
                    <a:pt x="2480" y="1888"/>
                  </a:lnTo>
                  <a:lnTo>
                    <a:pt x="2470" y="1894"/>
                  </a:lnTo>
                  <a:lnTo>
                    <a:pt x="2460" y="1901"/>
                  </a:lnTo>
                  <a:lnTo>
                    <a:pt x="2435" y="1923"/>
                  </a:lnTo>
                  <a:lnTo>
                    <a:pt x="2407" y="1942"/>
                  </a:lnTo>
                  <a:lnTo>
                    <a:pt x="2401" y="1942"/>
                  </a:lnTo>
                  <a:lnTo>
                    <a:pt x="2397" y="1944"/>
                  </a:lnTo>
                  <a:lnTo>
                    <a:pt x="2385" y="1944"/>
                  </a:lnTo>
                  <a:lnTo>
                    <a:pt x="2374" y="1944"/>
                  </a:lnTo>
                  <a:lnTo>
                    <a:pt x="2364" y="1944"/>
                  </a:lnTo>
                  <a:lnTo>
                    <a:pt x="2357" y="1940"/>
                  </a:lnTo>
                  <a:lnTo>
                    <a:pt x="2349" y="1936"/>
                  </a:lnTo>
                  <a:lnTo>
                    <a:pt x="2345" y="1932"/>
                  </a:lnTo>
                  <a:lnTo>
                    <a:pt x="2341" y="1930"/>
                  </a:lnTo>
                  <a:lnTo>
                    <a:pt x="2337" y="1928"/>
                  </a:lnTo>
                  <a:lnTo>
                    <a:pt x="2334" y="1932"/>
                  </a:lnTo>
                  <a:lnTo>
                    <a:pt x="2332" y="1936"/>
                  </a:lnTo>
                  <a:lnTo>
                    <a:pt x="2332" y="1940"/>
                  </a:lnTo>
                  <a:lnTo>
                    <a:pt x="2336" y="1944"/>
                  </a:lnTo>
                  <a:lnTo>
                    <a:pt x="2368" y="1969"/>
                  </a:lnTo>
                  <a:lnTo>
                    <a:pt x="2370" y="1969"/>
                  </a:lnTo>
                  <a:lnTo>
                    <a:pt x="2384" y="1973"/>
                  </a:lnTo>
                  <a:lnTo>
                    <a:pt x="2397" y="1976"/>
                  </a:lnTo>
                  <a:lnTo>
                    <a:pt x="2408" y="1986"/>
                  </a:lnTo>
                  <a:lnTo>
                    <a:pt x="2410" y="1986"/>
                  </a:lnTo>
                  <a:lnTo>
                    <a:pt x="2412" y="1986"/>
                  </a:lnTo>
                  <a:lnTo>
                    <a:pt x="2416" y="1986"/>
                  </a:lnTo>
                  <a:lnTo>
                    <a:pt x="2418" y="1984"/>
                  </a:lnTo>
                  <a:lnTo>
                    <a:pt x="2420" y="1984"/>
                  </a:lnTo>
                  <a:lnTo>
                    <a:pt x="2430" y="1973"/>
                  </a:lnTo>
                  <a:lnTo>
                    <a:pt x="2441" y="1965"/>
                  </a:lnTo>
                  <a:lnTo>
                    <a:pt x="2453" y="1961"/>
                  </a:lnTo>
                  <a:lnTo>
                    <a:pt x="2466" y="1957"/>
                  </a:lnTo>
                  <a:lnTo>
                    <a:pt x="2476" y="1953"/>
                  </a:lnTo>
                  <a:lnTo>
                    <a:pt x="2481" y="1951"/>
                  </a:lnTo>
                  <a:lnTo>
                    <a:pt x="2487" y="1948"/>
                  </a:lnTo>
                  <a:lnTo>
                    <a:pt x="2491" y="1944"/>
                  </a:lnTo>
                  <a:lnTo>
                    <a:pt x="2493" y="1938"/>
                  </a:lnTo>
                  <a:lnTo>
                    <a:pt x="2495" y="1930"/>
                  </a:lnTo>
                  <a:lnTo>
                    <a:pt x="2497" y="1925"/>
                  </a:lnTo>
                  <a:lnTo>
                    <a:pt x="2501" y="1917"/>
                  </a:lnTo>
                  <a:lnTo>
                    <a:pt x="2506" y="1913"/>
                  </a:lnTo>
                  <a:lnTo>
                    <a:pt x="2512" y="1907"/>
                  </a:lnTo>
                  <a:lnTo>
                    <a:pt x="2528" y="1892"/>
                  </a:lnTo>
                  <a:lnTo>
                    <a:pt x="2537" y="1875"/>
                  </a:lnTo>
                  <a:lnTo>
                    <a:pt x="2541" y="1853"/>
                  </a:lnTo>
                  <a:lnTo>
                    <a:pt x="2547" y="1811"/>
                  </a:lnTo>
                  <a:lnTo>
                    <a:pt x="2549" y="1804"/>
                  </a:lnTo>
                  <a:lnTo>
                    <a:pt x="2553" y="1798"/>
                  </a:lnTo>
                  <a:lnTo>
                    <a:pt x="2558" y="1792"/>
                  </a:lnTo>
                  <a:lnTo>
                    <a:pt x="2566" y="1788"/>
                  </a:lnTo>
                  <a:lnTo>
                    <a:pt x="2583" y="1782"/>
                  </a:lnTo>
                  <a:lnTo>
                    <a:pt x="2601" y="1782"/>
                  </a:lnTo>
                  <a:lnTo>
                    <a:pt x="2608" y="1782"/>
                  </a:lnTo>
                  <a:lnTo>
                    <a:pt x="2618" y="1782"/>
                  </a:lnTo>
                  <a:lnTo>
                    <a:pt x="2614" y="1775"/>
                  </a:lnTo>
                  <a:lnTo>
                    <a:pt x="2608" y="1771"/>
                  </a:lnTo>
                  <a:lnTo>
                    <a:pt x="2602" y="1769"/>
                  </a:lnTo>
                  <a:lnTo>
                    <a:pt x="2597" y="1769"/>
                  </a:lnTo>
                  <a:lnTo>
                    <a:pt x="2591" y="1773"/>
                  </a:lnTo>
                  <a:lnTo>
                    <a:pt x="2587" y="1775"/>
                  </a:lnTo>
                  <a:lnTo>
                    <a:pt x="2583" y="1775"/>
                  </a:lnTo>
                  <a:lnTo>
                    <a:pt x="2581" y="1775"/>
                  </a:lnTo>
                  <a:lnTo>
                    <a:pt x="2578" y="1773"/>
                  </a:lnTo>
                  <a:lnTo>
                    <a:pt x="2572" y="1769"/>
                  </a:lnTo>
                  <a:lnTo>
                    <a:pt x="2566" y="1767"/>
                  </a:lnTo>
                  <a:lnTo>
                    <a:pt x="2560" y="1767"/>
                  </a:lnTo>
                  <a:lnTo>
                    <a:pt x="2554" y="1767"/>
                  </a:lnTo>
                  <a:lnTo>
                    <a:pt x="2547" y="1767"/>
                  </a:lnTo>
                  <a:lnTo>
                    <a:pt x="2541" y="1765"/>
                  </a:lnTo>
                  <a:lnTo>
                    <a:pt x="2537" y="1761"/>
                  </a:lnTo>
                  <a:lnTo>
                    <a:pt x="2535" y="1757"/>
                  </a:lnTo>
                  <a:lnTo>
                    <a:pt x="2535" y="1750"/>
                  </a:lnTo>
                  <a:lnTo>
                    <a:pt x="2537" y="1744"/>
                  </a:lnTo>
                  <a:lnTo>
                    <a:pt x="2539" y="1736"/>
                  </a:lnTo>
                  <a:lnTo>
                    <a:pt x="2539" y="1729"/>
                  </a:lnTo>
                  <a:lnTo>
                    <a:pt x="2537" y="1723"/>
                  </a:lnTo>
                  <a:lnTo>
                    <a:pt x="2533" y="1715"/>
                  </a:lnTo>
                  <a:lnTo>
                    <a:pt x="2531" y="1709"/>
                  </a:lnTo>
                  <a:lnTo>
                    <a:pt x="2529" y="1704"/>
                  </a:lnTo>
                  <a:lnTo>
                    <a:pt x="2531" y="1696"/>
                  </a:lnTo>
                  <a:lnTo>
                    <a:pt x="2535" y="1690"/>
                  </a:lnTo>
                  <a:lnTo>
                    <a:pt x="2564" y="1644"/>
                  </a:lnTo>
                  <a:lnTo>
                    <a:pt x="2572" y="1621"/>
                  </a:lnTo>
                  <a:lnTo>
                    <a:pt x="2572" y="1596"/>
                  </a:lnTo>
                  <a:lnTo>
                    <a:pt x="2562" y="1552"/>
                  </a:lnTo>
                  <a:lnTo>
                    <a:pt x="2562" y="1544"/>
                  </a:lnTo>
                  <a:lnTo>
                    <a:pt x="2564" y="1537"/>
                  </a:lnTo>
                  <a:lnTo>
                    <a:pt x="2570" y="1531"/>
                  </a:lnTo>
                  <a:lnTo>
                    <a:pt x="2593" y="1508"/>
                  </a:lnTo>
                  <a:lnTo>
                    <a:pt x="2622" y="1490"/>
                  </a:lnTo>
                  <a:lnTo>
                    <a:pt x="2627" y="1487"/>
                  </a:lnTo>
                  <a:lnTo>
                    <a:pt x="2631" y="1481"/>
                  </a:lnTo>
                  <a:lnTo>
                    <a:pt x="2633" y="1475"/>
                  </a:lnTo>
                  <a:lnTo>
                    <a:pt x="2633" y="1467"/>
                  </a:lnTo>
                  <a:lnTo>
                    <a:pt x="2633" y="1454"/>
                  </a:lnTo>
                  <a:lnTo>
                    <a:pt x="2633" y="1439"/>
                  </a:lnTo>
                  <a:lnTo>
                    <a:pt x="2635" y="1433"/>
                  </a:lnTo>
                  <a:lnTo>
                    <a:pt x="2637" y="1427"/>
                  </a:lnTo>
                  <a:lnTo>
                    <a:pt x="2641" y="1423"/>
                  </a:lnTo>
                  <a:lnTo>
                    <a:pt x="2645" y="1421"/>
                  </a:lnTo>
                  <a:lnTo>
                    <a:pt x="2650" y="1421"/>
                  </a:lnTo>
                  <a:lnTo>
                    <a:pt x="2656" y="1421"/>
                  </a:lnTo>
                  <a:lnTo>
                    <a:pt x="2662" y="1425"/>
                  </a:lnTo>
                  <a:lnTo>
                    <a:pt x="2666" y="1431"/>
                  </a:lnTo>
                  <a:lnTo>
                    <a:pt x="2670" y="1439"/>
                  </a:lnTo>
                  <a:lnTo>
                    <a:pt x="2672" y="1448"/>
                  </a:lnTo>
                  <a:lnTo>
                    <a:pt x="2670" y="1458"/>
                  </a:lnTo>
                  <a:lnTo>
                    <a:pt x="2660" y="1504"/>
                  </a:lnTo>
                  <a:lnTo>
                    <a:pt x="2660" y="1506"/>
                  </a:lnTo>
                  <a:lnTo>
                    <a:pt x="2662" y="1508"/>
                  </a:lnTo>
                  <a:lnTo>
                    <a:pt x="2670" y="1506"/>
                  </a:lnTo>
                  <a:lnTo>
                    <a:pt x="2679" y="1506"/>
                  </a:lnTo>
                  <a:lnTo>
                    <a:pt x="2689" y="1508"/>
                  </a:lnTo>
                  <a:lnTo>
                    <a:pt x="2697" y="1510"/>
                  </a:lnTo>
                  <a:lnTo>
                    <a:pt x="2704" y="1498"/>
                  </a:lnTo>
                  <a:lnTo>
                    <a:pt x="2712" y="1490"/>
                  </a:lnTo>
                  <a:lnTo>
                    <a:pt x="2723" y="1487"/>
                  </a:lnTo>
                  <a:lnTo>
                    <a:pt x="2737" y="1485"/>
                  </a:lnTo>
                  <a:lnTo>
                    <a:pt x="2760" y="1485"/>
                  </a:lnTo>
                  <a:lnTo>
                    <a:pt x="2771" y="1487"/>
                  </a:lnTo>
                  <a:lnTo>
                    <a:pt x="2783" y="1494"/>
                  </a:lnTo>
                  <a:lnTo>
                    <a:pt x="2791" y="1504"/>
                  </a:lnTo>
                  <a:lnTo>
                    <a:pt x="2812" y="1538"/>
                  </a:lnTo>
                  <a:lnTo>
                    <a:pt x="2816" y="1544"/>
                  </a:lnTo>
                  <a:lnTo>
                    <a:pt x="2821" y="1548"/>
                  </a:lnTo>
                  <a:lnTo>
                    <a:pt x="2829" y="1548"/>
                  </a:lnTo>
                  <a:lnTo>
                    <a:pt x="2837" y="1548"/>
                  </a:lnTo>
                  <a:lnTo>
                    <a:pt x="2844" y="1548"/>
                  </a:lnTo>
                  <a:lnTo>
                    <a:pt x="2854" y="1550"/>
                  </a:lnTo>
                  <a:lnTo>
                    <a:pt x="2843" y="1537"/>
                  </a:lnTo>
                  <a:lnTo>
                    <a:pt x="2833" y="1525"/>
                  </a:lnTo>
                  <a:lnTo>
                    <a:pt x="2825" y="1519"/>
                  </a:lnTo>
                  <a:lnTo>
                    <a:pt x="2818" y="1512"/>
                  </a:lnTo>
                  <a:lnTo>
                    <a:pt x="2810" y="1504"/>
                  </a:lnTo>
                  <a:lnTo>
                    <a:pt x="2802" y="1492"/>
                  </a:lnTo>
                  <a:lnTo>
                    <a:pt x="2798" y="1477"/>
                  </a:lnTo>
                  <a:lnTo>
                    <a:pt x="2800" y="1464"/>
                  </a:lnTo>
                  <a:lnTo>
                    <a:pt x="2802" y="1446"/>
                  </a:lnTo>
                  <a:lnTo>
                    <a:pt x="2798" y="1429"/>
                  </a:lnTo>
                  <a:lnTo>
                    <a:pt x="2793" y="1412"/>
                  </a:lnTo>
                  <a:lnTo>
                    <a:pt x="2795" y="1398"/>
                  </a:lnTo>
                  <a:lnTo>
                    <a:pt x="2804" y="1385"/>
                  </a:lnTo>
                  <a:lnTo>
                    <a:pt x="2810" y="1381"/>
                  </a:lnTo>
                  <a:lnTo>
                    <a:pt x="2816" y="1379"/>
                  </a:lnTo>
                  <a:lnTo>
                    <a:pt x="2821" y="1377"/>
                  </a:lnTo>
                  <a:lnTo>
                    <a:pt x="2898" y="1377"/>
                  </a:lnTo>
                  <a:lnTo>
                    <a:pt x="2912" y="1377"/>
                  </a:lnTo>
                  <a:lnTo>
                    <a:pt x="2923" y="1375"/>
                  </a:lnTo>
                  <a:lnTo>
                    <a:pt x="2950" y="1369"/>
                  </a:lnTo>
                  <a:lnTo>
                    <a:pt x="2983" y="1362"/>
                  </a:lnTo>
                  <a:lnTo>
                    <a:pt x="2979" y="1356"/>
                  </a:lnTo>
                  <a:lnTo>
                    <a:pt x="2977" y="1352"/>
                  </a:lnTo>
                  <a:lnTo>
                    <a:pt x="2973" y="1350"/>
                  </a:lnTo>
                  <a:lnTo>
                    <a:pt x="2967" y="1348"/>
                  </a:lnTo>
                  <a:lnTo>
                    <a:pt x="2962" y="1344"/>
                  </a:lnTo>
                  <a:lnTo>
                    <a:pt x="2958" y="1341"/>
                  </a:lnTo>
                  <a:lnTo>
                    <a:pt x="2956" y="1335"/>
                  </a:lnTo>
                  <a:lnTo>
                    <a:pt x="2954" y="1329"/>
                  </a:lnTo>
                  <a:lnTo>
                    <a:pt x="2952" y="1323"/>
                  </a:lnTo>
                  <a:lnTo>
                    <a:pt x="2954" y="1314"/>
                  </a:lnTo>
                  <a:lnTo>
                    <a:pt x="2952" y="1302"/>
                  </a:lnTo>
                  <a:lnTo>
                    <a:pt x="2952" y="1293"/>
                  </a:lnTo>
                  <a:lnTo>
                    <a:pt x="2952" y="1287"/>
                  </a:lnTo>
                  <a:lnTo>
                    <a:pt x="2956" y="1281"/>
                  </a:lnTo>
                  <a:lnTo>
                    <a:pt x="2962" y="1277"/>
                  </a:lnTo>
                  <a:lnTo>
                    <a:pt x="2967" y="1275"/>
                  </a:lnTo>
                  <a:lnTo>
                    <a:pt x="2973" y="1275"/>
                  </a:lnTo>
                  <a:lnTo>
                    <a:pt x="2977" y="1275"/>
                  </a:lnTo>
                  <a:lnTo>
                    <a:pt x="2981" y="1275"/>
                  </a:lnTo>
                  <a:lnTo>
                    <a:pt x="2987" y="1277"/>
                  </a:lnTo>
                  <a:lnTo>
                    <a:pt x="2985" y="1270"/>
                  </a:lnTo>
                  <a:lnTo>
                    <a:pt x="2983" y="1266"/>
                  </a:lnTo>
                  <a:lnTo>
                    <a:pt x="2981" y="1260"/>
                  </a:lnTo>
                  <a:lnTo>
                    <a:pt x="2981" y="1252"/>
                  </a:lnTo>
                  <a:lnTo>
                    <a:pt x="2981" y="1247"/>
                  </a:lnTo>
                  <a:lnTo>
                    <a:pt x="2983" y="1243"/>
                  </a:lnTo>
                  <a:lnTo>
                    <a:pt x="2987" y="1239"/>
                  </a:lnTo>
                  <a:lnTo>
                    <a:pt x="2992" y="1237"/>
                  </a:lnTo>
                  <a:lnTo>
                    <a:pt x="2998" y="1237"/>
                  </a:lnTo>
                  <a:lnTo>
                    <a:pt x="3013" y="1239"/>
                  </a:lnTo>
                  <a:lnTo>
                    <a:pt x="3025" y="1233"/>
                  </a:lnTo>
                  <a:lnTo>
                    <a:pt x="3037" y="1223"/>
                  </a:lnTo>
                  <a:lnTo>
                    <a:pt x="3042" y="1218"/>
                  </a:lnTo>
                  <a:lnTo>
                    <a:pt x="3048" y="1212"/>
                  </a:lnTo>
                  <a:lnTo>
                    <a:pt x="3056" y="1206"/>
                  </a:lnTo>
                  <a:lnTo>
                    <a:pt x="3063" y="1202"/>
                  </a:lnTo>
                  <a:lnTo>
                    <a:pt x="3067" y="1200"/>
                  </a:lnTo>
                  <a:lnTo>
                    <a:pt x="3071" y="1198"/>
                  </a:lnTo>
                  <a:lnTo>
                    <a:pt x="3085" y="1198"/>
                  </a:lnTo>
                  <a:lnTo>
                    <a:pt x="3096" y="1195"/>
                  </a:lnTo>
                  <a:lnTo>
                    <a:pt x="3108" y="1191"/>
                  </a:lnTo>
                  <a:lnTo>
                    <a:pt x="3111" y="1187"/>
                  </a:lnTo>
                  <a:lnTo>
                    <a:pt x="3115" y="1185"/>
                  </a:lnTo>
                  <a:lnTo>
                    <a:pt x="3117" y="1181"/>
                  </a:lnTo>
                  <a:lnTo>
                    <a:pt x="3119" y="1175"/>
                  </a:lnTo>
                  <a:lnTo>
                    <a:pt x="3119" y="1170"/>
                  </a:lnTo>
                  <a:lnTo>
                    <a:pt x="3121" y="1164"/>
                  </a:lnTo>
                  <a:lnTo>
                    <a:pt x="3125" y="1160"/>
                  </a:lnTo>
                  <a:lnTo>
                    <a:pt x="3131" y="1156"/>
                  </a:lnTo>
                  <a:lnTo>
                    <a:pt x="3150" y="1145"/>
                  </a:lnTo>
                  <a:lnTo>
                    <a:pt x="3171" y="1141"/>
                  </a:lnTo>
                  <a:lnTo>
                    <a:pt x="3194" y="1141"/>
                  </a:lnTo>
                  <a:lnTo>
                    <a:pt x="3198" y="1143"/>
                  </a:lnTo>
                  <a:lnTo>
                    <a:pt x="3202" y="1147"/>
                  </a:lnTo>
                  <a:lnTo>
                    <a:pt x="3206" y="1150"/>
                  </a:lnTo>
                  <a:lnTo>
                    <a:pt x="3209" y="1154"/>
                  </a:lnTo>
                  <a:lnTo>
                    <a:pt x="3217" y="1158"/>
                  </a:lnTo>
                  <a:lnTo>
                    <a:pt x="3221" y="1162"/>
                  </a:lnTo>
                  <a:lnTo>
                    <a:pt x="3227" y="1160"/>
                  </a:lnTo>
                  <a:lnTo>
                    <a:pt x="3230" y="1158"/>
                  </a:lnTo>
                  <a:lnTo>
                    <a:pt x="3236" y="1154"/>
                  </a:lnTo>
                  <a:lnTo>
                    <a:pt x="3246" y="1147"/>
                  </a:lnTo>
                  <a:lnTo>
                    <a:pt x="3255" y="1137"/>
                  </a:lnTo>
                  <a:lnTo>
                    <a:pt x="3265" y="1129"/>
                  </a:lnTo>
                  <a:lnTo>
                    <a:pt x="3265" y="1127"/>
                  </a:lnTo>
                  <a:lnTo>
                    <a:pt x="3265" y="1124"/>
                  </a:lnTo>
                  <a:lnTo>
                    <a:pt x="3265" y="1120"/>
                  </a:lnTo>
                  <a:lnTo>
                    <a:pt x="3267" y="1112"/>
                  </a:lnTo>
                  <a:lnTo>
                    <a:pt x="3269" y="1106"/>
                  </a:lnTo>
                  <a:lnTo>
                    <a:pt x="3275" y="1102"/>
                  </a:lnTo>
                  <a:lnTo>
                    <a:pt x="3280" y="1101"/>
                  </a:lnTo>
                  <a:lnTo>
                    <a:pt x="3288" y="1099"/>
                  </a:lnTo>
                  <a:lnTo>
                    <a:pt x="3294" y="1097"/>
                  </a:lnTo>
                  <a:lnTo>
                    <a:pt x="3298" y="1097"/>
                  </a:lnTo>
                  <a:lnTo>
                    <a:pt x="3302" y="1093"/>
                  </a:lnTo>
                  <a:lnTo>
                    <a:pt x="3302" y="1091"/>
                  </a:lnTo>
                  <a:lnTo>
                    <a:pt x="3302" y="1085"/>
                  </a:lnTo>
                  <a:lnTo>
                    <a:pt x="3300" y="1079"/>
                  </a:lnTo>
                  <a:lnTo>
                    <a:pt x="3298" y="1072"/>
                  </a:lnTo>
                  <a:lnTo>
                    <a:pt x="3298" y="1066"/>
                  </a:lnTo>
                  <a:lnTo>
                    <a:pt x="3300" y="1060"/>
                  </a:lnTo>
                  <a:lnTo>
                    <a:pt x="3302" y="1054"/>
                  </a:lnTo>
                  <a:lnTo>
                    <a:pt x="3325" y="1001"/>
                  </a:lnTo>
                  <a:lnTo>
                    <a:pt x="3328" y="995"/>
                  </a:lnTo>
                  <a:lnTo>
                    <a:pt x="3332" y="989"/>
                  </a:lnTo>
                  <a:lnTo>
                    <a:pt x="3338" y="983"/>
                  </a:lnTo>
                  <a:lnTo>
                    <a:pt x="3348" y="978"/>
                  </a:lnTo>
                  <a:lnTo>
                    <a:pt x="3357" y="974"/>
                  </a:lnTo>
                  <a:lnTo>
                    <a:pt x="3365" y="968"/>
                  </a:lnTo>
                  <a:lnTo>
                    <a:pt x="3367" y="968"/>
                  </a:lnTo>
                  <a:lnTo>
                    <a:pt x="3369" y="968"/>
                  </a:lnTo>
                  <a:lnTo>
                    <a:pt x="3380" y="970"/>
                  </a:lnTo>
                  <a:lnTo>
                    <a:pt x="3396" y="974"/>
                  </a:lnTo>
                  <a:lnTo>
                    <a:pt x="3407" y="981"/>
                  </a:lnTo>
                  <a:lnTo>
                    <a:pt x="3411" y="985"/>
                  </a:lnTo>
                  <a:lnTo>
                    <a:pt x="3415" y="989"/>
                  </a:lnTo>
                  <a:lnTo>
                    <a:pt x="3415" y="993"/>
                  </a:lnTo>
                  <a:lnTo>
                    <a:pt x="3415" y="999"/>
                  </a:lnTo>
                  <a:lnTo>
                    <a:pt x="3413" y="1003"/>
                  </a:lnTo>
                  <a:lnTo>
                    <a:pt x="3411" y="1008"/>
                  </a:lnTo>
                  <a:lnTo>
                    <a:pt x="3411" y="1012"/>
                  </a:lnTo>
                  <a:lnTo>
                    <a:pt x="3409" y="1016"/>
                  </a:lnTo>
                  <a:lnTo>
                    <a:pt x="3415" y="1016"/>
                  </a:lnTo>
                  <a:lnTo>
                    <a:pt x="3419" y="1018"/>
                  </a:lnTo>
                  <a:lnTo>
                    <a:pt x="3430" y="1018"/>
                  </a:lnTo>
                  <a:lnTo>
                    <a:pt x="3442" y="1018"/>
                  </a:lnTo>
                  <a:lnTo>
                    <a:pt x="3449" y="1018"/>
                  </a:lnTo>
                  <a:lnTo>
                    <a:pt x="3455" y="1022"/>
                  </a:lnTo>
                  <a:lnTo>
                    <a:pt x="3457" y="1026"/>
                  </a:lnTo>
                  <a:lnTo>
                    <a:pt x="3457" y="1029"/>
                  </a:lnTo>
                  <a:lnTo>
                    <a:pt x="3457" y="1037"/>
                  </a:lnTo>
                  <a:lnTo>
                    <a:pt x="3455" y="1049"/>
                  </a:lnTo>
                  <a:lnTo>
                    <a:pt x="3453" y="1060"/>
                  </a:lnTo>
                  <a:lnTo>
                    <a:pt x="3455" y="1062"/>
                  </a:lnTo>
                  <a:lnTo>
                    <a:pt x="3457" y="1062"/>
                  </a:lnTo>
                  <a:lnTo>
                    <a:pt x="3465" y="1049"/>
                  </a:lnTo>
                  <a:lnTo>
                    <a:pt x="3467" y="1043"/>
                  </a:lnTo>
                  <a:lnTo>
                    <a:pt x="3471" y="1039"/>
                  </a:lnTo>
                  <a:lnTo>
                    <a:pt x="3474" y="1035"/>
                  </a:lnTo>
                  <a:lnTo>
                    <a:pt x="3480" y="1031"/>
                  </a:lnTo>
                  <a:lnTo>
                    <a:pt x="3486" y="1031"/>
                  </a:lnTo>
                  <a:lnTo>
                    <a:pt x="3499" y="1031"/>
                  </a:lnTo>
                  <a:lnTo>
                    <a:pt x="3511" y="1029"/>
                  </a:lnTo>
                  <a:lnTo>
                    <a:pt x="3517" y="1028"/>
                  </a:lnTo>
                  <a:lnTo>
                    <a:pt x="3522" y="1024"/>
                  </a:lnTo>
                  <a:lnTo>
                    <a:pt x="3536" y="1018"/>
                  </a:lnTo>
                  <a:lnTo>
                    <a:pt x="3549" y="1020"/>
                  </a:lnTo>
                  <a:lnTo>
                    <a:pt x="3561" y="1029"/>
                  </a:lnTo>
                  <a:lnTo>
                    <a:pt x="3582" y="1045"/>
                  </a:lnTo>
                  <a:lnTo>
                    <a:pt x="3605" y="1058"/>
                  </a:lnTo>
                  <a:lnTo>
                    <a:pt x="3613" y="1064"/>
                  </a:lnTo>
                  <a:lnTo>
                    <a:pt x="3622" y="1072"/>
                  </a:lnTo>
                  <a:lnTo>
                    <a:pt x="3628" y="1081"/>
                  </a:lnTo>
                  <a:lnTo>
                    <a:pt x="3638" y="1104"/>
                  </a:lnTo>
                  <a:lnTo>
                    <a:pt x="3643" y="1127"/>
                  </a:lnTo>
                  <a:lnTo>
                    <a:pt x="3647" y="1149"/>
                  </a:lnTo>
                  <a:lnTo>
                    <a:pt x="3643" y="1170"/>
                  </a:lnTo>
                  <a:lnTo>
                    <a:pt x="3630" y="1187"/>
                  </a:lnTo>
                  <a:lnTo>
                    <a:pt x="3626" y="1193"/>
                  </a:lnTo>
                  <a:lnTo>
                    <a:pt x="3624" y="1197"/>
                  </a:lnTo>
                  <a:lnTo>
                    <a:pt x="3622" y="1202"/>
                  </a:lnTo>
                  <a:lnTo>
                    <a:pt x="3620" y="1210"/>
                  </a:lnTo>
                  <a:lnTo>
                    <a:pt x="3617" y="1216"/>
                  </a:lnTo>
                  <a:lnTo>
                    <a:pt x="3613" y="1223"/>
                  </a:lnTo>
                  <a:lnTo>
                    <a:pt x="3607" y="1227"/>
                  </a:lnTo>
                  <a:lnTo>
                    <a:pt x="3597" y="1239"/>
                  </a:lnTo>
                  <a:lnTo>
                    <a:pt x="3592" y="1252"/>
                  </a:lnTo>
                  <a:lnTo>
                    <a:pt x="3588" y="1268"/>
                  </a:lnTo>
                  <a:lnTo>
                    <a:pt x="3584" y="1283"/>
                  </a:lnTo>
                  <a:lnTo>
                    <a:pt x="3590" y="1281"/>
                  </a:lnTo>
                  <a:lnTo>
                    <a:pt x="3595" y="1281"/>
                  </a:lnTo>
                  <a:lnTo>
                    <a:pt x="3599" y="1279"/>
                  </a:lnTo>
                  <a:lnTo>
                    <a:pt x="3605" y="1277"/>
                  </a:lnTo>
                  <a:lnTo>
                    <a:pt x="3609" y="1273"/>
                  </a:lnTo>
                  <a:lnTo>
                    <a:pt x="3617" y="1271"/>
                  </a:lnTo>
                  <a:lnTo>
                    <a:pt x="3622" y="1271"/>
                  </a:lnTo>
                  <a:lnTo>
                    <a:pt x="3628" y="1271"/>
                  </a:lnTo>
                  <a:lnTo>
                    <a:pt x="3632" y="1275"/>
                  </a:lnTo>
                  <a:lnTo>
                    <a:pt x="3638" y="1281"/>
                  </a:lnTo>
                  <a:lnTo>
                    <a:pt x="3640" y="1285"/>
                  </a:lnTo>
                  <a:lnTo>
                    <a:pt x="3642" y="1289"/>
                  </a:lnTo>
                  <a:lnTo>
                    <a:pt x="3645" y="1293"/>
                  </a:lnTo>
                  <a:lnTo>
                    <a:pt x="3649" y="1287"/>
                  </a:lnTo>
                  <a:lnTo>
                    <a:pt x="3651" y="1283"/>
                  </a:lnTo>
                  <a:lnTo>
                    <a:pt x="3655" y="1277"/>
                  </a:lnTo>
                  <a:lnTo>
                    <a:pt x="3659" y="1271"/>
                  </a:lnTo>
                  <a:lnTo>
                    <a:pt x="3665" y="1268"/>
                  </a:lnTo>
                  <a:lnTo>
                    <a:pt x="3668" y="1266"/>
                  </a:lnTo>
                  <a:lnTo>
                    <a:pt x="3674" y="1266"/>
                  </a:lnTo>
                  <a:lnTo>
                    <a:pt x="3680" y="1270"/>
                  </a:lnTo>
                  <a:lnTo>
                    <a:pt x="3684" y="1275"/>
                  </a:lnTo>
                  <a:lnTo>
                    <a:pt x="3688" y="1279"/>
                  </a:lnTo>
                  <a:lnTo>
                    <a:pt x="3691" y="1285"/>
                  </a:lnTo>
                  <a:lnTo>
                    <a:pt x="3693" y="1289"/>
                  </a:lnTo>
                  <a:lnTo>
                    <a:pt x="3701" y="1283"/>
                  </a:lnTo>
                  <a:lnTo>
                    <a:pt x="3707" y="1279"/>
                  </a:lnTo>
                  <a:lnTo>
                    <a:pt x="3714" y="1273"/>
                  </a:lnTo>
                  <a:lnTo>
                    <a:pt x="3722" y="1268"/>
                  </a:lnTo>
                  <a:lnTo>
                    <a:pt x="3732" y="1264"/>
                  </a:lnTo>
                  <a:lnTo>
                    <a:pt x="3762" y="1254"/>
                  </a:lnTo>
                  <a:lnTo>
                    <a:pt x="3797" y="1248"/>
                  </a:lnTo>
                  <a:lnTo>
                    <a:pt x="3803" y="1247"/>
                  </a:lnTo>
                  <a:lnTo>
                    <a:pt x="3811" y="1243"/>
                  </a:lnTo>
                  <a:lnTo>
                    <a:pt x="3818" y="1241"/>
                  </a:lnTo>
                  <a:lnTo>
                    <a:pt x="3822" y="1243"/>
                  </a:lnTo>
                  <a:lnTo>
                    <a:pt x="3826" y="1247"/>
                  </a:lnTo>
                  <a:lnTo>
                    <a:pt x="3830" y="1250"/>
                  </a:lnTo>
                  <a:lnTo>
                    <a:pt x="3830" y="1256"/>
                  </a:lnTo>
                  <a:lnTo>
                    <a:pt x="3832" y="1264"/>
                  </a:lnTo>
                  <a:lnTo>
                    <a:pt x="3835" y="1270"/>
                  </a:lnTo>
                  <a:lnTo>
                    <a:pt x="3839" y="1271"/>
                  </a:lnTo>
                  <a:lnTo>
                    <a:pt x="3847" y="1273"/>
                  </a:lnTo>
                  <a:lnTo>
                    <a:pt x="3864" y="1273"/>
                  </a:lnTo>
                  <a:lnTo>
                    <a:pt x="3882" y="1270"/>
                  </a:lnTo>
                  <a:lnTo>
                    <a:pt x="3897" y="1260"/>
                  </a:lnTo>
                  <a:lnTo>
                    <a:pt x="3905" y="1256"/>
                  </a:lnTo>
                  <a:lnTo>
                    <a:pt x="3912" y="1252"/>
                  </a:lnTo>
                  <a:lnTo>
                    <a:pt x="3920" y="1248"/>
                  </a:lnTo>
                  <a:lnTo>
                    <a:pt x="3928" y="1248"/>
                  </a:lnTo>
                  <a:lnTo>
                    <a:pt x="3935" y="1247"/>
                  </a:lnTo>
                  <a:lnTo>
                    <a:pt x="3941" y="1245"/>
                  </a:lnTo>
                  <a:lnTo>
                    <a:pt x="3943" y="1239"/>
                  </a:lnTo>
                  <a:lnTo>
                    <a:pt x="3941" y="1235"/>
                  </a:lnTo>
                  <a:lnTo>
                    <a:pt x="3939" y="1231"/>
                  </a:lnTo>
                  <a:lnTo>
                    <a:pt x="3937" y="1227"/>
                  </a:lnTo>
                  <a:lnTo>
                    <a:pt x="3935" y="1223"/>
                  </a:lnTo>
                  <a:lnTo>
                    <a:pt x="3930" y="1218"/>
                  </a:lnTo>
                  <a:lnTo>
                    <a:pt x="3926" y="1210"/>
                  </a:lnTo>
                  <a:lnTo>
                    <a:pt x="3922" y="1204"/>
                  </a:lnTo>
                  <a:lnTo>
                    <a:pt x="3918" y="1191"/>
                  </a:lnTo>
                  <a:lnTo>
                    <a:pt x="3922" y="1175"/>
                  </a:lnTo>
                  <a:lnTo>
                    <a:pt x="3932" y="1164"/>
                  </a:lnTo>
                  <a:lnTo>
                    <a:pt x="3945" y="1156"/>
                  </a:lnTo>
                  <a:lnTo>
                    <a:pt x="3951" y="1156"/>
                  </a:lnTo>
                  <a:lnTo>
                    <a:pt x="3955" y="1156"/>
                  </a:lnTo>
                  <a:lnTo>
                    <a:pt x="3960" y="1158"/>
                  </a:lnTo>
                  <a:lnTo>
                    <a:pt x="3978" y="1162"/>
                  </a:lnTo>
                  <a:lnTo>
                    <a:pt x="3995" y="1160"/>
                  </a:lnTo>
                  <a:lnTo>
                    <a:pt x="4010" y="1150"/>
                  </a:lnTo>
                  <a:lnTo>
                    <a:pt x="4024" y="1143"/>
                  </a:lnTo>
                  <a:lnTo>
                    <a:pt x="4037" y="1141"/>
                  </a:lnTo>
                  <a:lnTo>
                    <a:pt x="4051" y="1143"/>
                  </a:lnTo>
                  <a:lnTo>
                    <a:pt x="4064" y="1145"/>
                  </a:lnTo>
                  <a:lnTo>
                    <a:pt x="4076" y="1147"/>
                  </a:lnTo>
                  <a:lnTo>
                    <a:pt x="4085" y="1152"/>
                  </a:lnTo>
                  <a:lnTo>
                    <a:pt x="4089" y="1154"/>
                  </a:lnTo>
                  <a:lnTo>
                    <a:pt x="4091" y="1156"/>
                  </a:lnTo>
                  <a:lnTo>
                    <a:pt x="4093" y="1158"/>
                  </a:lnTo>
                  <a:lnTo>
                    <a:pt x="4095" y="1164"/>
                  </a:lnTo>
                  <a:lnTo>
                    <a:pt x="4099" y="1168"/>
                  </a:lnTo>
                  <a:lnTo>
                    <a:pt x="4104" y="1172"/>
                  </a:lnTo>
                  <a:lnTo>
                    <a:pt x="4108" y="1174"/>
                  </a:lnTo>
                  <a:lnTo>
                    <a:pt x="4114" y="1177"/>
                  </a:lnTo>
                  <a:lnTo>
                    <a:pt x="4116" y="1179"/>
                  </a:lnTo>
                  <a:lnTo>
                    <a:pt x="4120" y="1183"/>
                  </a:lnTo>
                  <a:lnTo>
                    <a:pt x="4122" y="1187"/>
                  </a:lnTo>
                  <a:lnTo>
                    <a:pt x="4124" y="1195"/>
                  </a:lnTo>
                  <a:lnTo>
                    <a:pt x="4125" y="1198"/>
                  </a:lnTo>
                  <a:lnTo>
                    <a:pt x="4131" y="1202"/>
                  </a:lnTo>
                  <a:lnTo>
                    <a:pt x="4139" y="1208"/>
                  </a:lnTo>
                  <a:lnTo>
                    <a:pt x="4147" y="1214"/>
                  </a:lnTo>
                  <a:lnTo>
                    <a:pt x="4150" y="1218"/>
                  </a:lnTo>
                  <a:lnTo>
                    <a:pt x="4152" y="1222"/>
                  </a:lnTo>
                  <a:lnTo>
                    <a:pt x="4152" y="1225"/>
                  </a:lnTo>
                  <a:lnTo>
                    <a:pt x="4150" y="1231"/>
                  </a:lnTo>
                  <a:lnTo>
                    <a:pt x="4147" y="1235"/>
                  </a:lnTo>
                  <a:lnTo>
                    <a:pt x="4145" y="1237"/>
                  </a:lnTo>
                  <a:lnTo>
                    <a:pt x="4143" y="1239"/>
                  </a:lnTo>
                  <a:lnTo>
                    <a:pt x="4139" y="1243"/>
                  </a:lnTo>
                  <a:lnTo>
                    <a:pt x="4135" y="1245"/>
                  </a:lnTo>
                  <a:lnTo>
                    <a:pt x="4150" y="1254"/>
                  </a:lnTo>
                  <a:lnTo>
                    <a:pt x="4162" y="1262"/>
                  </a:lnTo>
                  <a:lnTo>
                    <a:pt x="4175" y="1271"/>
                  </a:lnTo>
                  <a:lnTo>
                    <a:pt x="4216" y="1298"/>
                  </a:lnTo>
                  <a:lnTo>
                    <a:pt x="4231" y="1304"/>
                  </a:lnTo>
                  <a:lnTo>
                    <a:pt x="4248" y="1302"/>
                  </a:lnTo>
                  <a:lnTo>
                    <a:pt x="4243" y="1271"/>
                  </a:lnTo>
                  <a:lnTo>
                    <a:pt x="4231" y="1243"/>
                  </a:lnTo>
                  <a:lnTo>
                    <a:pt x="4225" y="1231"/>
                  </a:lnTo>
                  <a:lnTo>
                    <a:pt x="4222" y="1220"/>
                  </a:lnTo>
                  <a:lnTo>
                    <a:pt x="4220" y="1206"/>
                  </a:lnTo>
                  <a:lnTo>
                    <a:pt x="4222" y="1198"/>
                  </a:lnTo>
                  <a:lnTo>
                    <a:pt x="4222" y="1197"/>
                  </a:lnTo>
                  <a:lnTo>
                    <a:pt x="4225" y="1195"/>
                  </a:lnTo>
                  <a:lnTo>
                    <a:pt x="4231" y="1193"/>
                  </a:lnTo>
                  <a:lnTo>
                    <a:pt x="4248" y="1195"/>
                  </a:lnTo>
                  <a:lnTo>
                    <a:pt x="4264" y="1202"/>
                  </a:lnTo>
                  <a:lnTo>
                    <a:pt x="4273" y="1204"/>
                  </a:lnTo>
                  <a:lnTo>
                    <a:pt x="4283" y="1204"/>
                  </a:lnTo>
                  <a:lnTo>
                    <a:pt x="4293" y="1204"/>
                  </a:lnTo>
                  <a:lnTo>
                    <a:pt x="4296" y="1202"/>
                  </a:lnTo>
                  <a:lnTo>
                    <a:pt x="4300" y="1200"/>
                  </a:lnTo>
                  <a:lnTo>
                    <a:pt x="4302" y="1197"/>
                  </a:lnTo>
                  <a:lnTo>
                    <a:pt x="4304" y="1191"/>
                  </a:lnTo>
                  <a:lnTo>
                    <a:pt x="4310" y="1174"/>
                  </a:lnTo>
                  <a:lnTo>
                    <a:pt x="4321" y="1162"/>
                  </a:lnTo>
                  <a:lnTo>
                    <a:pt x="4337" y="1150"/>
                  </a:lnTo>
                  <a:lnTo>
                    <a:pt x="4354" y="1145"/>
                  </a:lnTo>
                  <a:lnTo>
                    <a:pt x="4373" y="1145"/>
                  </a:lnTo>
                  <a:lnTo>
                    <a:pt x="4373" y="1135"/>
                  </a:lnTo>
                  <a:lnTo>
                    <a:pt x="4373" y="1127"/>
                  </a:lnTo>
                  <a:lnTo>
                    <a:pt x="4373" y="1120"/>
                  </a:lnTo>
                  <a:lnTo>
                    <a:pt x="4375" y="1116"/>
                  </a:lnTo>
                  <a:lnTo>
                    <a:pt x="4379" y="1112"/>
                  </a:lnTo>
                  <a:lnTo>
                    <a:pt x="4387" y="1108"/>
                  </a:lnTo>
                  <a:lnTo>
                    <a:pt x="4398" y="1104"/>
                  </a:lnTo>
                  <a:lnTo>
                    <a:pt x="4400" y="1102"/>
                  </a:lnTo>
                  <a:lnTo>
                    <a:pt x="4402" y="1101"/>
                  </a:lnTo>
                  <a:lnTo>
                    <a:pt x="4394" y="1091"/>
                  </a:lnTo>
                  <a:lnTo>
                    <a:pt x="4387" y="1079"/>
                  </a:lnTo>
                  <a:lnTo>
                    <a:pt x="4377" y="1070"/>
                  </a:lnTo>
                  <a:lnTo>
                    <a:pt x="4373" y="1066"/>
                  </a:lnTo>
                  <a:lnTo>
                    <a:pt x="4367" y="1064"/>
                  </a:lnTo>
                  <a:lnTo>
                    <a:pt x="4360" y="1060"/>
                  </a:lnTo>
                  <a:lnTo>
                    <a:pt x="4352" y="1056"/>
                  </a:lnTo>
                  <a:lnTo>
                    <a:pt x="4348" y="1053"/>
                  </a:lnTo>
                  <a:lnTo>
                    <a:pt x="4344" y="1045"/>
                  </a:lnTo>
                  <a:lnTo>
                    <a:pt x="4344" y="1039"/>
                  </a:lnTo>
                  <a:lnTo>
                    <a:pt x="4346" y="1031"/>
                  </a:lnTo>
                  <a:lnTo>
                    <a:pt x="4352" y="1026"/>
                  </a:lnTo>
                  <a:lnTo>
                    <a:pt x="4358" y="1022"/>
                  </a:lnTo>
                  <a:lnTo>
                    <a:pt x="4367" y="1020"/>
                  </a:lnTo>
                  <a:lnTo>
                    <a:pt x="4369" y="1014"/>
                  </a:lnTo>
                  <a:lnTo>
                    <a:pt x="4369" y="1010"/>
                  </a:lnTo>
                  <a:lnTo>
                    <a:pt x="4364" y="1006"/>
                  </a:lnTo>
                  <a:lnTo>
                    <a:pt x="4352" y="997"/>
                  </a:lnTo>
                  <a:lnTo>
                    <a:pt x="4348" y="993"/>
                  </a:lnTo>
                  <a:lnTo>
                    <a:pt x="4346" y="989"/>
                  </a:lnTo>
                  <a:lnTo>
                    <a:pt x="4348" y="985"/>
                  </a:lnTo>
                  <a:lnTo>
                    <a:pt x="4352" y="980"/>
                  </a:lnTo>
                  <a:lnTo>
                    <a:pt x="4354" y="976"/>
                  </a:lnTo>
                  <a:lnTo>
                    <a:pt x="4358" y="972"/>
                  </a:lnTo>
                  <a:lnTo>
                    <a:pt x="4362" y="970"/>
                  </a:lnTo>
                  <a:lnTo>
                    <a:pt x="4366" y="968"/>
                  </a:lnTo>
                  <a:lnTo>
                    <a:pt x="4371" y="968"/>
                  </a:lnTo>
                  <a:lnTo>
                    <a:pt x="4379" y="968"/>
                  </a:lnTo>
                  <a:lnTo>
                    <a:pt x="4387" y="966"/>
                  </a:lnTo>
                  <a:lnTo>
                    <a:pt x="4392" y="962"/>
                  </a:lnTo>
                  <a:lnTo>
                    <a:pt x="4414" y="943"/>
                  </a:lnTo>
                  <a:lnTo>
                    <a:pt x="4439" y="930"/>
                  </a:lnTo>
                  <a:lnTo>
                    <a:pt x="4460" y="916"/>
                  </a:lnTo>
                  <a:lnTo>
                    <a:pt x="4481" y="903"/>
                  </a:lnTo>
                  <a:lnTo>
                    <a:pt x="4485" y="901"/>
                  </a:lnTo>
                  <a:lnTo>
                    <a:pt x="4490" y="899"/>
                  </a:lnTo>
                  <a:lnTo>
                    <a:pt x="4496" y="897"/>
                  </a:lnTo>
                  <a:lnTo>
                    <a:pt x="4502" y="897"/>
                  </a:lnTo>
                  <a:lnTo>
                    <a:pt x="4510" y="901"/>
                  </a:lnTo>
                  <a:lnTo>
                    <a:pt x="4515" y="885"/>
                  </a:lnTo>
                  <a:lnTo>
                    <a:pt x="4527" y="874"/>
                  </a:lnTo>
                  <a:lnTo>
                    <a:pt x="4538" y="866"/>
                  </a:lnTo>
                  <a:lnTo>
                    <a:pt x="4561" y="855"/>
                  </a:lnTo>
                  <a:lnTo>
                    <a:pt x="4583" y="847"/>
                  </a:lnTo>
                  <a:lnTo>
                    <a:pt x="4600" y="845"/>
                  </a:lnTo>
                  <a:lnTo>
                    <a:pt x="4611" y="853"/>
                  </a:lnTo>
                  <a:lnTo>
                    <a:pt x="4615" y="868"/>
                  </a:lnTo>
                  <a:lnTo>
                    <a:pt x="4615" y="872"/>
                  </a:lnTo>
                  <a:lnTo>
                    <a:pt x="4617" y="876"/>
                  </a:lnTo>
                  <a:lnTo>
                    <a:pt x="4633" y="870"/>
                  </a:lnTo>
                  <a:lnTo>
                    <a:pt x="4652" y="870"/>
                  </a:lnTo>
                  <a:lnTo>
                    <a:pt x="4656" y="870"/>
                  </a:lnTo>
                  <a:lnTo>
                    <a:pt x="4659" y="868"/>
                  </a:lnTo>
                  <a:lnTo>
                    <a:pt x="4665" y="866"/>
                  </a:lnTo>
                  <a:lnTo>
                    <a:pt x="4669" y="864"/>
                  </a:lnTo>
                  <a:lnTo>
                    <a:pt x="4682" y="855"/>
                  </a:lnTo>
                  <a:lnTo>
                    <a:pt x="4698" y="853"/>
                  </a:lnTo>
                  <a:lnTo>
                    <a:pt x="4713" y="857"/>
                  </a:lnTo>
                  <a:lnTo>
                    <a:pt x="4723" y="859"/>
                  </a:lnTo>
                  <a:lnTo>
                    <a:pt x="4732" y="855"/>
                  </a:lnTo>
                  <a:lnTo>
                    <a:pt x="4742" y="847"/>
                  </a:lnTo>
                  <a:lnTo>
                    <a:pt x="4748" y="837"/>
                  </a:lnTo>
                  <a:lnTo>
                    <a:pt x="4750" y="828"/>
                  </a:lnTo>
                  <a:lnTo>
                    <a:pt x="4750" y="818"/>
                  </a:lnTo>
                  <a:lnTo>
                    <a:pt x="4757" y="793"/>
                  </a:lnTo>
                  <a:lnTo>
                    <a:pt x="4773" y="770"/>
                  </a:lnTo>
                  <a:lnTo>
                    <a:pt x="4807" y="724"/>
                  </a:lnTo>
                  <a:lnTo>
                    <a:pt x="4821" y="711"/>
                  </a:lnTo>
                  <a:lnTo>
                    <a:pt x="4834" y="699"/>
                  </a:lnTo>
                  <a:lnTo>
                    <a:pt x="4850" y="693"/>
                  </a:lnTo>
                  <a:lnTo>
                    <a:pt x="4869" y="691"/>
                  </a:lnTo>
                  <a:lnTo>
                    <a:pt x="4882" y="691"/>
                  </a:lnTo>
                  <a:lnTo>
                    <a:pt x="4896" y="693"/>
                  </a:lnTo>
                  <a:lnTo>
                    <a:pt x="4911" y="695"/>
                  </a:lnTo>
                  <a:lnTo>
                    <a:pt x="4923" y="703"/>
                  </a:lnTo>
                  <a:lnTo>
                    <a:pt x="4932" y="716"/>
                  </a:lnTo>
                  <a:lnTo>
                    <a:pt x="4934" y="722"/>
                  </a:lnTo>
                  <a:lnTo>
                    <a:pt x="4940" y="726"/>
                  </a:lnTo>
                  <a:lnTo>
                    <a:pt x="4944" y="730"/>
                  </a:lnTo>
                  <a:lnTo>
                    <a:pt x="4953" y="722"/>
                  </a:lnTo>
                  <a:lnTo>
                    <a:pt x="4961" y="713"/>
                  </a:lnTo>
                  <a:lnTo>
                    <a:pt x="4965" y="709"/>
                  </a:lnTo>
                  <a:lnTo>
                    <a:pt x="4971" y="707"/>
                  </a:lnTo>
                  <a:lnTo>
                    <a:pt x="4974" y="705"/>
                  </a:lnTo>
                  <a:lnTo>
                    <a:pt x="4978" y="707"/>
                  </a:lnTo>
                  <a:lnTo>
                    <a:pt x="4984" y="711"/>
                  </a:lnTo>
                  <a:lnTo>
                    <a:pt x="4988" y="711"/>
                  </a:lnTo>
                  <a:lnTo>
                    <a:pt x="4992" y="713"/>
                  </a:lnTo>
                  <a:lnTo>
                    <a:pt x="4996" y="714"/>
                  </a:lnTo>
                  <a:lnTo>
                    <a:pt x="4996" y="711"/>
                  </a:lnTo>
                  <a:lnTo>
                    <a:pt x="4994" y="707"/>
                  </a:lnTo>
                  <a:lnTo>
                    <a:pt x="4994" y="705"/>
                  </a:lnTo>
                  <a:lnTo>
                    <a:pt x="4990" y="697"/>
                  </a:lnTo>
                  <a:lnTo>
                    <a:pt x="4988" y="691"/>
                  </a:lnTo>
                  <a:lnTo>
                    <a:pt x="4988" y="684"/>
                  </a:lnTo>
                  <a:lnTo>
                    <a:pt x="4990" y="676"/>
                  </a:lnTo>
                  <a:lnTo>
                    <a:pt x="5013" y="624"/>
                  </a:lnTo>
                  <a:lnTo>
                    <a:pt x="5015" y="618"/>
                  </a:lnTo>
                  <a:lnTo>
                    <a:pt x="5019" y="615"/>
                  </a:lnTo>
                  <a:lnTo>
                    <a:pt x="5022" y="613"/>
                  </a:lnTo>
                  <a:lnTo>
                    <a:pt x="5042" y="599"/>
                  </a:lnTo>
                  <a:lnTo>
                    <a:pt x="5055" y="584"/>
                  </a:lnTo>
                  <a:lnTo>
                    <a:pt x="5068" y="567"/>
                  </a:lnTo>
                  <a:lnTo>
                    <a:pt x="5070" y="563"/>
                  </a:lnTo>
                  <a:lnTo>
                    <a:pt x="5072" y="557"/>
                  </a:lnTo>
                  <a:lnTo>
                    <a:pt x="5072" y="551"/>
                  </a:lnTo>
                  <a:lnTo>
                    <a:pt x="5070" y="545"/>
                  </a:lnTo>
                  <a:lnTo>
                    <a:pt x="5068" y="542"/>
                  </a:lnTo>
                  <a:lnTo>
                    <a:pt x="5061" y="530"/>
                  </a:lnTo>
                  <a:lnTo>
                    <a:pt x="5055" y="519"/>
                  </a:lnTo>
                  <a:lnTo>
                    <a:pt x="5051" y="503"/>
                  </a:lnTo>
                  <a:lnTo>
                    <a:pt x="5055" y="492"/>
                  </a:lnTo>
                  <a:lnTo>
                    <a:pt x="5067" y="480"/>
                  </a:lnTo>
                  <a:lnTo>
                    <a:pt x="5070" y="476"/>
                  </a:lnTo>
                  <a:lnTo>
                    <a:pt x="5076" y="472"/>
                  </a:lnTo>
                  <a:lnTo>
                    <a:pt x="5088" y="467"/>
                  </a:lnTo>
                  <a:lnTo>
                    <a:pt x="5097" y="467"/>
                  </a:lnTo>
                  <a:lnTo>
                    <a:pt x="5109" y="474"/>
                  </a:lnTo>
                  <a:lnTo>
                    <a:pt x="5115" y="480"/>
                  </a:lnTo>
                  <a:lnTo>
                    <a:pt x="5118" y="486"/>
                  </a:lnTo>
                  <a:lnTo>
                    <a:pt x="5120" y="492"/>
                  </a:lnTo>
                  <a:lnTo>
                    <a:pt x="5118" y="496"/>
                  </a:lnTo>
                  <a:lnTo>
                    <a:pt x="5115" y="501"/>
                  </a:lnTo>
                  <a:lnTo>
                    <a:pt x="5111" y="507"/>
                  </a:lnTo>
                  <a:lnTo>
                    <a:pt x="5105" y="513"/>
                  </a:lnTo>
                  <a:lnTo>
                    <a:pt x="5111" y="515"/>
                  </a:lnTo>
                  <a:lnTo>
                    <a:pt x="5117" y="515"/>
                  </a:lnTo>
                  <a:lnTo>
                    <a:pt x="5120" y="513"/>
                  </a:lnTo>
                  <a:lnTo>
                    <a:pt x="5124" y="511"/>
                  </a:lnTo>
                  <a:lnTo>
                    <a:pt x="5128" y="507"/>
                  </a:lnTo>
                  <a:lnTo>
                    <a:pt x="5130" y="503"/>
                  </a:lnTo>
                  <a:lnTo>
                    <a:pt x="5134" y="499"/>
                  </a:lnTo>
                  <a:lnTo>
                    <a:pt x="5140" y="497"/>
                  </a:lnTo>
                  <a:lnTo>
                    <a:pt x="5143" y="496"/>
                  </a:lnTo>
                  <a:lnTo>
                    <a:pt x="5149" y="496"/>
                  </a:lnTo>
                  <a:lnTo>
                    <a:pt x="5153" y="496"/>
                  </a:lnTo>
                  <a:lnTo>
                    <a:pt x="5157" y="496"/>
                  </a:lnTo>
                  <a:lnTo>
                    <a:pt x="5165" y="496"/>
                  </a:lnTo>
                  <a:lnTo>
                    <a:pt x="5168" y="494"/>
                  </a:lnTo>
                  <a:lnTo>
                    <a:pt x="5172" y="490"/>
                  </a:lnTo>
                  <a:lnTo>
                    <a:pt x="5174" y="486"/>
                  </a:lnTo>
                  <a:lnTo>
                    <a:pt x="5174" y="480"/>
                  </a:lnTo>
                  <a:lnTo>
                    <a:pt x="5174" y="472"/>
                  </a:lnTo>
                  <a:lnTo>
                    <a:pt x="5172" y="467"/>
                  </a:lnTo>
                  <a:lnTo>
                    <a:pt x="5168" y="463"/>
                  </a:lnTo>
                  <a:lnTo>
                    <a:pt x="5163" y="461"/>
                  </a:lnTo>
                  <a:lnTo>
                    <a:pt x="5157" y="461"/>
                  </a:lnTo>
                  <a:lnTo>
                    <a:pt x="5122" y="463"/>
                  </a:lnTo>
                  <a:lnTo>
                    <a:pt x="5117" y="463"/>
                  </a:lnTo>
                  <a:lnTo>
                    <a:pt x="5111" y="463"/>
                  </a:lnTo>
                  <a:lnTo>
                    <a:pt x="5107" y="459"/>
                  </a:lnTo>
                  <a:lnTo>
                    <a:pt x="5103" y="455"/>
                  </a:lnTo>
                  <a:lnTo>
                    <a:pt x="5097" y="449"/>
                  </a:lnTo>
                  <a:lnTo>
                    <a:pt x="5092" y="446"/>
                  </a:lnTo>
                  <a:lnTo>
                    <a:pt x="5086" y="440"/>
                  </a:lnTo>
                  <a:lnTo>
                    <a:pt x="5074" y="430"/>
                  </a:lnTo>
                  <a:lnTo>
                    <a:pt x="5074" y="421"/>
                  </a:lnTo>
                  <a:lnTo>
                    <a:pt x="5082" y="407"/>
                  </a:lnTo>
                  <a:lnTo>
                    <a:pt x="5113" y="371"/>
                  </a:lnTo>
                  <a:lnTo>
                    <a:pt x="5120" y="365"/>
                  </a:lnTo>
                  <a:lnTo>
                    <a:pt x="5126" y="357"/>
                  </a:lnTo>
                  <a:lnTo>
                    <a:pt x="5130" y="355"/>
                  </a:lnTo>
                  <a:lnTo>
                    <a:pt x="5132" y="351"/>
                  </a:lnTo>
                  <a:lnTo>
                    <a:pt x="5134" y="338"/>
                  </a:lnTo>
                  <a:lnTo>
                    <a:pt x="5141" y="327"/>
                  </a:lnTo>
                  <a:lnTo>
                    <a:pt x="5147" y="313"/>
                  </a:lnTo>
                  <a:lnTo>
                    <a:pt x="5151" y="305"/>
                  </a:lnTo>
                  <a:lnTo>
                    <a:pt x="5153" y="300"/>
                  </a:lnTo>
                  <a:lnTo>
                    <a:pt x="5155" y="292"/>
                  </a:lnTo>
                  <a:lnTo>
                    <a:pt x="5155" y="286"/>
                  </a:lnTo>
                  <a:lnTo>
                    <a:pt x="5157" y="280"/>
                  </a:lnTo>
                  <a:lnTo>
                    <a:pt x="5159" y="277"/>
                  </a:lnTo>
                  <a:lnTo>
                    <a:pt x="5163" y="271"/>
                  </a:lnTo>
                  <a:lnTo>
                    <a:pt x="5168" y="269"/>
                  </a:lnTo>
                  <a:lnTo>
                    <a:pt x="5186" y="254"/>
                  </a:lnTo>
                  <a:lnTo>
                    <a:pt x="5205" y="238"/>
                  </a:lnTo>
                  <a:lnTo>
                    <a:pt x="5222" y="219"/>
                  </a:lnTo>
                  <a:lnTo>
                    <a:pt x="5238" y="200"/>
                  </a:lnTo>
                  <a:lnTo>
                    <a:pt x="5257" y="182"/>
                  </a:lnTo>
                  <a:lnTo>
                    <a:pt x="5278" y="169"/>
                  </a:lnTo>
                  <a:lnTo>
                    <a:pt x="5289" y="161"/>
                  </a:lnTo>
                  <a:lnTo>
                    <a:pt x="5301" y="156"/>
                  </a:lnTo>
                  <a:lnTo>
                    <a:pt x="5330" y="136"/>
                  </a:lnTo>
                  <a:lnTo>
                    <a:pt x="5335" y="134"/>
                  </a:lnTo>
                  <a:lnTo>
                    <a:pt x="5339" y="133"/>
                  </a:lnTo>
                  <a:lnTo>
                    <a:pt x="5345" y="129"/>
                  </a:lnTo>
                  <a:lnTo>
                    <a:pt x="5391" y="92"/>
                  </a:lnTo>
                  <a:lnTo>
                    <a:pt x="5405" y="83"/>
                  </a:lnTo>
                  <a:lnTo>
                    <a:pt x="5416" y="73"/>
                  </a:lnTo>
                  <a:lnTo>
                    <a:pt x="5426" y="65"/>
                  </a:lnTo>
                  <a:lnTo>
                    <a:pt x="5433" y="58"/>
                  </a:lnTo>
                  <a:lnTo>
                    <a:pt x="5437" y="54"/>
                  </a:lnTo>
                  <a:lnTo>
                    <a:pt x="5443" y="50"/>
                  </a:lnTo>
                  <a:lnTo>
                    <a:pt x="5447" y="50"/>
                  </a:lnTo>
                  <a:lnTo>
                    <a:pt x="5453" y="48"/>
                  </a:lnTo>
                  <a:lnTo>
                    <a:pt x="5460" y="46"/>
                  </a:lnTo>
                  <a:lnTo>
                    <a:pt x="5466" y="44"/>
                  </a:lnTo>
                  <a:lnTo>
                    <a:pt x="5472" y="40"/>
                  </a:lnTo>
                  <a:lnTo>
                    <a:pt x="5478" y="38"/>
                  </a:lnTo>
                  <a:lnTo>
                    <a:pt x="5483" y="40"/>
                  </a:lnTo>
                  <a:lnTo>
                    <a:pt x="5489" y="42"/>
                  </a:lnTo>
                  <a:lnTo>
                    <a:pt x="5493" y="46"/>
                  </a:lnTo>
                  <a:lnTo>
                    <a:pt x="5497" y="48"/>
                  </a:lnTo>
                  <a:lnTo>
                    <a:pt x="5503" y="48"/>
                  </a:lnTo>
                  <a:lnTo>
                    <a:pt x="5508" y="46"/>
                  </a:lnTo>
                  <a:lnTo>
                    <a:pt x="5506" y="44"/>
                  </a:lnTo>
                  <a:lnTo>
                    <a:pt x="5503" y="42"/>
                  </a:lnTo>
                  <a:lnTo>
                    <a:pt x="5497" y="40"/>
                  </a:lnTo>
                  <a:lnTo>
                    <a:pt x="5493" y="37"/>
                  </a:lnTo>
                  <a:lnTo>
                    <a:pt x="5491" y="33"/>
                  </a:lnTo>
                  <a:lnTo>
                    <a:pt x="5493" y="27"/>
                  </a:lnTo>
                  <a:lnTo>
                    <a:pt x="5495" y="21"/>
                  </a:lnTo>
                  <a:lnTo>
                    <a:pt x="55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33" tIns="45716" rIns="91433" bIns="45716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5" name="Freeform 9"/>
            <p:cNvSpPr>
              <a:spLocks noEditPoints="1"/>
            </p:cNvSpPr>
            <p:nvPr/>
          </p:nvSpPr>
          <p:spPr bwMode="auto">
            <a:xfrm>
              <a:off x="6970713" y="2776538"/>
              <a:ext cx="219074" cy="149225"/>
            </a:xfrm>
            <a:custGeom>
              <a:avLst/>
              <a:gdLst>
                <a:gd name="T0" fmla="*/ 85 w 138"/>
                <a:gd name="T1" fmla="*/ 19 h 94"/>
                <a:gd name="T2" fmla="*/ 65 w 138"/>
                <a:gd name="T3" fmla="*/ 23 h 94"/>
                <a:gd name="T4" fmla="*/ 62 w 138"/>
                <a:gd name="T5" fmla="*/ 25 h 94"/>
                <a:gd name="T6" fmla="*/ 58 w 138"/>
                <a:gd name="T7" fmla="*/ 29 h 94"/>
                <a:gd name="T8" fmla="*/ 56 w 138"/>
                <a:gd name="T9" fmla="*/ 33 h 94"/>
                <a:gd name="T10" fmla="*/ 54 w 138"/>
                <a:gd name="T11" fmla="*/ 36 h 94"/>
                <a:gd name="T12" fmla="*/ 54 w 138"/>
                <a:gd name="T13" fmla="*/ 40 h 94"/>
                <a:gd name="T14" fmla="*/ 58 w 138"/>
                <a:gd name="T15" fmla="*/ 54 h 94"/>
                <a:gd name="T16" fmla="*/ 62 w 138"/>
                <a:gd name="T17" fmla="*/ 67 h 94"/>
                <a:gd name="T18" fmla="*/ 79 w 138"/>
                <a:gd name="T19" fmla="*/ 61 h 94"/>
                <a:gd name="T20" fmla="*/ 94 w 138"/>
                <a:gd name="T21" fmla="*/ 54 h 94"/>
                <a:gd name="T22" fmla="*/ 110 w 138"/>
                <a:gd name="T23" fmla="*/ 44 h 94"/>
                <a:gd name="T24" fmla="*/ 121 w 138"/>
                <a:gd name="T25" fmla="*/ 31 h 94"/>
                <a:gd name="T26" fmla="*/ 119 w 138"/>
                <a:gd name="T27" fmla="*/ 27 h 94"/>
                <a:gd name="T28" fmla="*/ 117 w 138"/>
                <a:gd name="T29" fmla="*/ 25 h 94"/>
                <a:gd name="T30" fmla="*/ 113 w 138"/>
                <a:gd name="T31" fmla="*/ 23 h 94"/>
                <a:gd name="T32" fmla="*/ 110 w 138"/>
                <a:gd name="T33" fmla="*/ 21 h 94"/>
                <a:gd name="T34" fmla="*/ 106 w 138"/>
                <a:gd name="T35" fmla="*/ 21 h 94"/>
                <a:gd name="T36" fmla="*/ 102 w 138"/>
                <a:gd name="T37" fmla="*/ 21 h 94"/>
                <a:gd name="T38" fmla="*/ 85 w 138"/>
                <a:gd name="T39" fmla="*/ 19 h 94"/>
                <a:gd name="T40" fmla="*/ 19 w 138"/>
                <a:gd name="T41" fmla="*/ 0 h 94"/>
                <a:gd name="T42" fmla="*/ 31 w 138"/>
                <a:gd name="T43" fmla="*/ 2 h 94"/>
                <a:gd name="T44" fmla="*/ 46 w 138"/>
                <a:gd name="T45" fmla="*/ 13 h 94"/>
                <a:gd name="T46" fmla="*/ 69 w 138"/>
                <a:gd name="T47" fmla="*/ 6 h 94"/>
                <a:gd name="T48" fmla="*/ 94 w 138"/>
                <a:gd name="T49" fmla="*/ 4 h 94"/>
                <a:gd name="T50" fmla="*/ 119 w 138"/>
                <a:gd name="T51" fmla="*/ 8 h 94"/>
                <a:gd name="T52" fmla="*/ 125 w 138"/>
                <a:gd name="T53" fmla="*/ 10 h 94"/>
                <a:gd name="T54" fmla="*/ 129 w 138"/>
                <a:gd name="T55" fmla="*/ 13 h 94"/>
                <a:gd name="T56" fmla="*/ 135 w 138"/>
                <a:gd name="T57" fmla="*/ 19 h 94"/>
                <a:gd name="T58" fmla="*/ 136 w 138"/>
                <a:gd name="T59" fmla="*/ 25 h 94"/>
                <a:gd name="T60" fmla="*/ 138 w 138"/>
                <a:gd name="T61" fmla="*/ 31 h 94"/>
                <a:gd name="T62" fmla="*/ 138 w 138"/>
                <a:gd name="T63" fmla="*/ 33 h 94"/>
                <a:gd name="T64" fmla="*/ 138 w 138"/>
                <a:gd name="T65" fmla="*/ 36 h 94"/>
                <a:gd name="T66" fmla="*/ 136 w 138"/>
                <a:gd name="T67" fmla="*/ 38 h 94"/>
                <a:gd name="T68" fmla="*/ 123 w 138"/>
                <a:gd name="T69" fmla="*/ 54 h 94"/>
                <a:gd name="T70" fmla="*/ 108 w 138"/>
                <a:gd name="T71" fmla="*/ 65 h 94"/>
                <a:gd name="T72" fmla="*/ 90 w 138"/>
                <a:gd name="T73" fmla="*/ 73 h 94"/>
                <a:gd name="T74" fmla="*/ 83 w 138"/>
                <a:gd name="T75" fmla="*/ 77 h 94"/>
                <a:gd name="T76" fmla="*/ 75 w 138"/>
                <a:gd name="T77" fmla="*/ 81 h 94"/>
                <a:gd name="T78" fmla="*/ 67 w 138"/>
                <a:gd name="T79" fmla="*/ 84 h 94"/>
                <a:gd name="T80" fmla="*/ 62 w 138"/>
                <a:gd name="T81" fmla="*/ 90 h 94"/>
                <a:gd name="T82" fmla="*/ 58 w 138"/>
                <a:gd name="T83" fmla="*/ 94 h 94"/>
                <a:gd name="T84" fmla="*/ 52 w 138"/>
                <a:gd name="T85" fmla="*/ 94 h 94"/>
                <a:gd name="T86" fmla="*/ 48 w 138"/>
                <a:gd name="T87" fmla="*/ 94 h 94"/>
                <a:gd name="T88" fmla="*/ 44 w 138"/>
                <a:gd name="T89" fmla="*/ 90 h 94"/>
                <a:gd name="T90" fmla="*/ 42 w 138"/>
                <a:gd name="T91" fmla="*/ 84 h 94"/>
                <a:gd name="T92" fmla="*/ 42 w 138"/>
                <a:gd name="T93" fmla="*/ 77 h 94"/>
                <a:gd name="T94" fmla="*/ 42 w 138"/>
                <a:gd name="T95" fmla="*/ 69 h 94"/>
                <a:gd name="T96" fmla="*/ 42 w 138"/>
                <a:gd name="T97" fmla="*/ 61 h 94"/>
                <a:gd name="T98" fmla="*/ 40 w 138"/>
                <a:gd name="T99" fmla="*/ 52 h 94"/>
                <a:gd name="T100" fmla="*/ 39 w 138"/>
                <a:gd name="T101" fmla="*/ 44 h 94"/>
                <a:gd name="T102" fmla="*/ 29 w 138"/>
                <a:gd name="T103" fmla="*/ 46 h 94"/>
                <a:gd name="T104" fmla="*/ 21 w 138"/>
                <a:gd name="T105" fmla="*/ 46 h 94"/>
                <a:gd name="T106" fmla="*/ 12 w 138"/>
                <a:gd name="T107" fmla="*/ 46 h 94"/>
                <a:gd name="T108" fmla="*/ 10 w 138"/>
                <a:gd name="T109" fmla="*/ 46 h 94"/>
                <a:gd name="T110" fmla="*/ 6 w 138"/>
                <a:gd name="T111" fmla="*/ 42 h 94"/>
                <a:gd name="T112" fmla="*/ 4 w 138"/>
                <a:gd name="T113" fmla="*/ 38 h 94"/>
                <a:gd name="T114" fmla="*/ 0 w 138"/>
                <a:gd name="T115" fmla="*/ 25 h 94"/>
                <a:gd name="T116" fmla="*/ 2 w 138"/>
                <a:gd name="T117" fmla="*/ 13 h 94"/>
                <a:gd name="T118" fmla="*/ 10 w 138"/>
                <a:gd name="T119" fmla="*/ 4 h 94"/>
                <a:gd name="T120" fmla="*/ 19 w 138"/>
                <a:gd name="T12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8" h="94" extrusionOk="0">
                  <a:moveTo>
                    <a:pt x="85" y="19"/>
                  </a:moveTo>
                  <a:lnTo>
                    <a:pt x="65" y="23"/>
                  </a:lnTo>
                  <a:lnTo>
                    <a:pt x="62" y="25"/>
                  </a:lnTo>
                  <a:lnTo>
                    <a:pt x="58" y="29"/>
                  </a:lnTo>
                  <a:lnTo>
                    <a:pt x="56" y="33"/>
                  </a:lnTo>
                  <a:lnTo>
                    <a:pt x="54" y="36"/>
                  </a:lnTo>
                  <a:lnTo>
                    <a:pt x="54" y="40"/>
                  </a:lnTo>
                  <a:lnTo>
                    <a:pt x="58" y="54"/>
                  </a:lnTo>
                  <a:lnTo>
                    <a:pt x="62" y="67"/>
                  </a:lnTo>
                  <a:lnTo>
                    <a:pt x="79" y="61"/>
                  </a:lnTo>
                  <a:lnTo>
                    <a:pt x="94" y="54"/>
                  </a:lnTo>
                  <a:lnTo>
                    <a:pt x="110" y="44"/>
                  </a:lnTo>
                  <a:lnTo>
                    <a:pt x="121" y="31"/>
                  </a:lnTo>
                  <a:lnTo>
                    <a:pt x="119" y="27"/>
                  </a:lnTo>
                  <a:lnTo>
                    <a:pt x="117" y="25"/>
                  </a:lnTo>
                  <a:lnTo>
                    <a:pt x="113" y="23"/>
                  </a:lnTo>
                  <a:lnTo>
                    <a:pt x="110" y="21"/>
                  </a:lnTo>
                  <a:lnTo>
                    <a:pt x="106" y="21"/>
                  </a:lnTo>
                  <a:lnTo>
                    <a:pt x="102" y="21"/>
                  </a:lnTo>
                  <a:lnTo>
                    <a:pt x="85" y="19"/>
                  </a:lnTo>
                  <a:close/>
                  <a:moveTo>
                    <a:pt x="19" y="0"/>
                  </a:moveTo>
                  <a:lnTo>
                    <a:pt x="31" y="2"/>
                  </a:lnTo>
                  <a:lnTo>
                    <a:pt x="46" y="13"/>
                  </a:lnTo>
                  <a:lnTo>
                    <a:pt x="69" y="6"/>
                  </a:lnTo>
                  <a:lnTo>
                    <a:pt x="94" y="4"/>
                  </a:lnTo>
                  <a:lnTo>
                    <a:pt x="119" y="8"/>
                  </a:lnTo>
                  <a:lnTo>
                    <a:pt x="125" y="10"/>
                  </a:lnTo>
                  <a:lnTo>
                    <a:pt x="129" y="13"/>
                  </a:lnTo>
                  <a:lnTo>
                    <a:pt x="135" y="19"/>
                  </a:lnTo>
                  <a:lnTo>
                    <a:pt x="136" y="25"/>
                  </a:lnTo>
                  <a:lnTo>
                    <a:pt x="138" y="31"/>
                  </a:lnTo>
                  <a:lnTo>
                    <a:pt x="138" y="33"/>
                  </a:lnTo>
                  <a:lnTo>
                    <a:pt x="138" y="36"/>
                  </a:lnTo>
                  <a:lnTo>
                    <a:pt x="136" y="38"/>
                  </a:lnTo>
                  <a:lnTo>
                    <a:pt x="123" y="54"/>
                  </a:lnTo>
                  <a:lnTo>
                    <a:pt x="108" y="65"/>
                  </a:lnTo>
                  <a:lnTo>
                    <a:pt x="90" y="73"/>
                  </a:lnTo>
                  <a:lnTo>
                    <a:pt x="83" y="77"/>
                  </a:lnTo>
                  <a:lnTo>
                    <a:pt x="75" y="81"/>
                  </a:lnTo>
                  <a:lnTo>
                    <a:pt x="67" y="84"/>
                  </a:lnTo>
                  <a:lnTo>
                    <a:pt x="62" y="90"/>
                  </a:lnTo>
                  <a:lnTo>
                    <a:pt x="58" y="94"/>
                  </a:lnTo>
                  <a:lnTo>
                    <a:pt x="52" y="94"/>
                  </a:lnTo>
                  <a:lnTo>
                    <a:pt x="48" y="94"/>
                  </a:lnTo>
                  <a:lnTo>
                    <a:pt x="44" y="90"/>
                  </a:lnTo>
                  <a:lnTo>
                    <a:pt x="42" y="84"/>
                  </a:lnTo>
                  <a:lnTo>
                    <a:pt x="42" y="77"/>
                  </a:lnTo>
                  <a:lnTo>
                    <a:pt x="42" y="69"/>
                  </a:lnTo>
                  <a:lnTo>
                    <a:pt x="42" y="61"/>
                  </a:lnTo>
                  <a:lnTo>
                    <a:pt x="40" y="52"/>
                  </a:lnTo>
                  <a:lnTo>
                    <a:pt x="39" y="44"/>
                  </a:lnTo>
                  <a:lnTo>
                    <a:pt x="29" y="46"/>
                  </a:lnTo>
                  <a:lnTo>
                    <a:pt x="21" y="46"/>
                  </a:lnTo>
                  <a:lnTo>
                    <a:pt x="12" y="46"/>
                  </a:lnTo>
                  <a:lnTo>
                    <a:pt x="10" y="46"/>
                  </a:lnTo>
                  <a:lnTo>
                    <a:pt x="6" y="42"/>
                  </a:lnTo>
                  <a:lnTo>
                    <a:pt x="4" y="38"/>
                  </a:lnTo>
                  <a:lnTo>
                    <a:pt x="0" y="25"/>
                  </a:lnTo>
                  <a:lnTo>
                    <a:pt x="2" y="13"/>
                  </a:lnTo>
                  <a:lnTo>
                    <a:pt x="10" y="4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33" tIns="45716" rIns="91433" bIns="45716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6" name="Freeform 10"/>
            <p:cNvSpPr/>
            <p:nvPr/>
          </p:nvSpPr>
          <p:spPr bwMode="auto">
            <a:xfrm>
              <a:off x="10034588" y="3224213"/>
              <a:ext cx="134938" cy="66675"/>
            </a:xfrm>
            <a:custGeom>
              <a:avLst/>
              <a:gdLst>
                <a:gd name="T0" fmla="*/ 18 w 85"/>
                <a:gd name="T1" fmla="*/ 0 h 42"/>
                <a:gd name="T2" fmla="*/ 25 w 85"/>
                <a:gd name="T3" fmla="*/ 0 h 42"/>
                <a:gd name="T4" fmla="*/ 44 w 85"/>
                <a:gd name="T5" fmla="*/ 2 h 42"/>
                <a:gd name="T6" fmla="*/ 64 w 85"/>
                <a:gd name="T7" fmla="*/ 2 h 42"/>
                <a:gd name="T8" fmla="*/ 71 w 85"/>
                <a:gd name="T9" fmla="*/ 4 h 42"/>
                <a:gd name="T10" fmla="*/ 77 w 85"/>
                <a:gd name="T11" fmla="*/ 8 h 42"/>
                <a:gd name="T12" fmla="*/ 81 w 85"/>
                <a:gd name="T13" fmla="*/ 12 h 42"/>
                <a:gd name="T14" fmla="*/ 85 w 85"/>
                <a:gd name="T15" fmla="*/ 18 h 42"/>
                <a:gd name="T16" fmla="*/ 85 w 85"/>
                <a:gd name="T17" fmla="*/ 25 h 42"/>
                <a:gd name="T18" fmla="*/ 83 w 85"/>
                <a:gd name="T19" fmla="*/ 31 h 42"/>
                <a:gd name="T20" fmla="*/ 81 w 85"/>
                <a:gd name="T21" fmla="*/ 35 h 42"/>
                <a:gd name="T22" fmla="*/ 75 w 85"/>
                <a:gd name="T23" fmla="*/ 37 h 42"/>
                <a:gd name="T24" fmla="*/ 60 w 85"/>
                <a:gd name="T25" fmla="*/ 42 h 42"/>
                <a:gd name="T26" fmla="*/ 41 w 85"/>
                <a:gd name="T27" fmla="*/ 42 h 42"/>
                <a:gd name="T28" fmla="*/ 41 w 85"/>
                <a:gd name="T29" fmla="*/ 42 h 42"/>
                <a:gd name="T30" fmla="*/ 39 w 85"/>
                <a:gd name="T31" fmla="*/ 42 h 42"/>
                <a:gd name="T32" fmla="*/ 33 w 85"/>
                <a:gd name="T33" fmla="*/ 42 h 42"/>
                <a:gd name="T34" fmla="*/ 25 w 85"/>
                <a:gd name="T35" fmla="*/ 42 h 42"/>
                <a:gd name="T36" fmla="*/ 19 w 85"/>
                <a:gd name="T37" fmla="*/ 42 h 42"/>
                <a:gd name="T38" fmla="*/ 12 w 85"/>
                <a:gd name="T39" fmla="*/ 39 h 42"/>
                <a:gd name="T40" fmla="*/ 6 w 85"/>
                <a:gd name="T41" fmla="*/ 35 h 42"/>
                <a:gd name="T42" fmla="*/ 4 w 85"/>
                <a:gd name="T43" fmla="*/ 33 h 42"/>
                <a:gd name="T44" fmla="*/ 2 w 85"/>
                <a:gd name="T45" fmla="*/ 29 h 42"/>
                <a:gd name="T46" fmla="*/ 0 w 85"/>
                <a:gd name="T47" fmla="*/ 25 h 42"/>
                <a:gd name="T48" fmla="*/ 2 w 85"/>
                <a:gd name="T49" fmla="*/ 19 h 42"/>
                <a:gd name="T50" fmla="*/ 4 w 85"/>
                <a:gd name="T51" fmla="*/ 12 h 42"/>
                <a:gd name="T52" fmla="*/ 6 w 85"/>
                <a:gd name="T53" fmla="*/ 6 h 42"/>
                <a:gd name="T54" fmla="*/ 12 w 85"/>
                <a:gd name="T55" fmla="*/ 2 h 42"/>
                <a:gd name="T56" fmla="*/ 18 w 85"/>
                <a:gd name="T5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5" h="42" extrusionOk="0">
                  <a:moveTo>
                    <a:pt x="18" y="0"/>
                  </a:moveTo>
                  <a:lnTo>
                    <a:pt x="25" y="0"/>
                  </a:lnTo>
                  <a:lnTo>
                    <a:pt x="44" y="2"/>
                  </a:lnTo>
                  <a:lnTo>
                    <a:pt x="64" y="2"/>
                  </a:lnTo>
                  <a:lnTo>
                    <a:pt x="71" y="4"/>
                  </a:lnTo>
                  <a:lnTo>
                    <a:pt x="77" y="8"/>
                  </a:lnTo>
                  <a:lnTo>
                    <a:pt x="81" y="12"/>
                  </a:lnTo>
                  <a:lnTo>
                    <a:pt x="85" y="18"/>
                  </a:lnTo>
                  <a:lnTo>
                    <a:pt x="85" y="25"/>
                  </a:lnTo>
                  <a:lnTo>
                    <a:pt x="83" y="31"/>
                  </a:lnTo>
                  <a:lnTo>
                    <a:pt x="81" y="35"/>
                  </a:lnTo>
                  <a:lnTo>
                    <a:pt x="75" y="37"/>
                  </a:lnTo>
                  <a:lnTo>
                    <a:pt x="60" y="42"/>
                  </a:lnTo>
                  <a:lnTo>
                    <a:pt x="41" y="42"/>
                  </a:lnTo>
                  <a:lnTo>
                    <a:pt x="41" y="42"/>
                  </a:lnTo>
                  <a:lnTo>
                    <a:pt x="39" y="42"/>
                  </a:lnTo>
                  <a:lnTo>
                    <a:pt x="33" y="42"/>
                  </a:lnTo>
                  <a:lnTo>
                    <a:pt x="25" y="42"/>
                  </a:lnTo>
                  <a:lnTo>
                    <a:pt x="19" y="42"/>
                  </a:lnTo>
                  <a:lnTo>
                    <a:pt x="12" y="39"/>
                  </a:lnTo>
                  <a:lnTo>
                    <a:pt x="6" y="35"/>
                  </a:lnTo>
                  <a:lnTo>
                    <a:pt x="4" y="33"/>
                  </a:lnTo>
                  <a:lnTo>
                    <a:pt x="2" y="29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4" y="12"/>
                  </a:lnTo>
                  <a:lnTo>
                    <a:pt x="6" y="6"/>
                  </a:lnTo>
                  <a:lnTo>
                    <a:pt x="12" y="2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33" tIns="45716" rIns="91433" bIns="45716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" name="Freeform 11"/>
            <p:cNvSpPr/>
            <p:nvPr/>
          </p:nvSpPr>
          <p:spPr bwMode="auto">
            <a:xfrm>
              <a:off x="9494838" y="3087688"/>
              <a:ext cx="79375" cy="130175"/>
            </a:xfrm>
            <a:custGeom>
              <a:avLst/>
              <a:gdLst>
                <a:gd name="T0" fmla="*/ 20 w 50"/>
                <a:gd name="T1" fmla="*/ 0 h 82"/>
                <a:gd name="T2" fmla="*/ 29 w 50"/>
                <a:gd name="T3" fmla="*/ 0 h 82"/>
                <a:gd name="T4" fmla="*/ 37 w 50"/>
                <a:gd name="T5" fmla="*/ 0 h 82"/>
                <a:gd name="T6" fmla="*/ 43 w 50"/>
                <a:gd name="T7" fmla="*/ 4 h 82"/>
                <a:gd name="T8" fmla="*/ 46 w 50"/>
                <a:gd name="T9" fmla="*/ 7 h 82"/>
                <a:gd name="T10" fmla="*/ 48 w 50"/>
                <a:gd name="T11" fmla="*/ 11 h 82"/>
                <a:gd name="T12" fmla="*/ 50 w 50"/>
                <a:gd name="T13" fmla="*/ 19 h 82"/>
                <a:gd name="T14" fmla="*/ 50 w 50"/>
                <a:gd name="T15" fmla="*/ 29 h 82"/>
                <a:gd name="T16" fmla="*/ 50 w 50"/>
                <a:gd name="T17" fmla="*/ 46 h 82"/>
                <a:gd name="T18" fmla="*/ 50 w 50"/>
                <a:gd name="T19" fmla="*/ 46 h 82"/>
                <a:gd name="T20" fmla="*/ 50 w 50"/>
                <a:gd name="T21" fmla="*/ 69 h 82"/>
                <a:gd name="T22" fmla="*/ 50 w 50"/>
                <a:gd name="T23" fmla="*/ 73 h 82"/>
                <a:gd name="T24" fmla="*/ 48 w 50"/>
                <a:gd name="T25" fmla="*/ 77 h 82"/>
                <a:gd name="T26" fmla="*/ 46 w 50"/>
                <a:gd name="T27" fmla="*/ 80 h 82"/>
                <a:gd name="T28" fmla="*/ 43 w 50"/>
                <a:gd name="T29" fmla="*/ 82 h 82"/>
                <a:gd name="T30" fmla="*/ 39 w 50"/>
                <a:gd name="T31" fmla="*/ 82 h 82"/>
                <a:gd name="T32" fmla="*/ 35 w 50"/>
                <a:gd name="T33" fmla="*/ 82 h 82"/>
                <a:gd name="T34" fmla="*/ 31 w 50"/>
                <a:gd name="T35" fmla="*/ 80 h 82"/>
                <a:gd name="T36" fmla="*/ 27 w 50"/>
                <a:gd name="T37" fmla="*/ 77 h 82"/>
                <a:gd name="T38" fmla="*/ 25 w 50"/>
                <a:gd name="T39" fmla="*/ 73 h 82"/>
                <a:gd name="T40" fmla="*/ 23 w 50"/>
                <a:gd name="T41" fmla="*/ 69 h 82"/>
                <a:gd name="T42" fmla="*/ 23 w 50"/>
                <a:gd name="T43" fmla="*/ 67 h 82"/>
                <a:gd name="T44" fmla="*/ 21 w 50"/>
                <a:gd name="T45" fmla="*/ 63 h 82"/>
                <a:gd name="T46" fmla="*/ 20 w 50"/>
                <a:gd name="T47" fmla="*/ 61 h 82"/>
                <a:gd name="T48" fmla="*/ 12 w 50"/>
                <a:gd name="T49" fmla="*/ 56 h 82"/>
                <a:gd name="T50" fmla="*/ 8 w 50"/>
                <a:gd name="T51" fmla="*/ 46 h 82"/>
                <a:gd name="T52" fmla="*/ 6 w 50"/>
                <a:gd name="T53" fmla="*/ 36 h 82"/>
                <a:gd name="T54" fmla="*/ 2 w 50"/>
                <a:gd name="T55" fmla="*/ 27 h 82"/>
                <a:gd name="T56" fmla="*/ 0 w 50"/>
                <a:gd name="T57" fmla="*/ 23 h 82"/>
                <a:gd name="T58" fmla="*/ 0 w 50"/>
                <a:gd name="T59" fmla="*/ 17 h 82"/>
                <a:gd name="T60" fmla="*/ 0 w 50"/>
                <a:gd name="T61" fmla="*/ 13 h 82"/>
                <a:gd name="T62" fmla="*/ 2 w 50"/>
                <a:gd name="T63" fmla="*/ 7 h 82"/>
                <a:gd name="T64" fmla="*/ 6 w 50"/>
                <a:gd name="T65" fmla="*/ 4 h 82"/>
                <a:gd name="T66" fmla="*/ 10 w 50"/>
                <a:gd name="T67" fmla="*/ 0 h 82"/>
                <a:gd name="T68" fmla="*/ 16 w 50"/>
                <a:gd name="T69" fmla="*/ 0 h 82"/>
                <a:gd name="T70" fmla="*/ 20 w 50"/>
                <a:gd name="T7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0" h="82" extrusionOk="0">
                  <a:moveTo>
                    <a:pt x="20" y="0"/>
                  </a:moveTo>
                  <a:lnTo>
                    <a:pt x="29" y="0"/>
                  </a:lnTo>
                  <a:lnTo>
                    <a:pt x="37" y="0"/>
                  </a:lnTo>
                  <a:lnTo>
                    <a:pt x="43" y="4"/>
                  </a:lnTo>
                  <a:lnTo>
                    <a:pt x="46" y="7"/>
                  </a:lnTo>
                  <a:lnTo>
                    <a:pt x="48" y="11"/>
                  </a:lnTo>
                  <a:lnTo>
                    <a:pt x="50" y="19"/>
                  </a:lnTo>
                  <a:lnTo>
                    <a:pt x="50" y="29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50" y="69"/>
                  </a:lnTo>
                  <a:lnTo>
                    <a:pt x="50" y="73"/>
                  </a:lnTo>
                  <a:lnTo>
                    <a:pt x="48" y="77"/>
                  </a:lnTo>
                  <a:lnTo>
                    <a:pt x="46" y="80"/>
                  </a:lnTo>
                  <a:lnTo>
                    <a:pt x="43" y="82"/>
                  </a:lnTo>
                  <a:lnTo>
                    <a:pt x="39" y="82"/>
                  </a:lnTo>
                  <a:lnTo>
                    <a:pt x="35" y="82"/>
                  </a:lnTo>
                  <a:lnTo>
                    <a:pt x="31" y="80"/>
                  </a:lnTo>
                  <a:lnTo>
                    <a:pt x="27" y="77"/>
                  </a:lnTo>
                  <a:lnTo>
                    <a:pt x="25" y="73"/>
                  </a:lnTo>
                  <a:lnTo>
                    <a:pt x="23" y="69"/>
                  </a:lnTo>
                  <a:lnTo>
                    <a:pt x="23" y="67"/>
                  </a:lnTo>
                  <a:lnTo>
                    <a:pt x="21" y="63"/>
                  </a:lnTo>
                  <a:lnTo>
                    <a:pt x="20" y="61"/>
                  </a:lnTo>
                  <a:lnTo>
                    <a:pt x="12" y="56"/>
                  </a:lnTo>
                  <a:lnTo>
                    <a:pt x="8" y="46"/>
                  </a:lnTo>
                  <a:lnTo>
                    <a:pt x="6" y="36"/>
                  </a:lnTo>
                  <a:lnTo>
                    <a:pt x="2" y="27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2" y="7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33" tIns="45716" rIns="91433" bIns="45716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3" name="Freeform 12"/>
            <p:cNvSpPr/>
            <p:nvPr/>
          </p:nvSpPr>
          <p:spPr bwMode="auto">
            <a:xfrm>
              <a:off x="10139363" y="4291013"/>
              <a:ext cx="73025" cy="134937"/>
            </a:xfrm>
            <a:custGeom>
              <a:avLst/>
              <a:gdLst>
                <a:gd name="T0" fmla="*/ 11 w 46"/>
                <a:gd name="T1" fmla="*/ 0 h 85"/>
                <a:gd name="T2" fmla="*/ 17 w 46"/>
                <a:gd name="T3" fmla="*/ 0 h 85"/>
                <a:gd name="T4" fmla="*/ 21 w 46"/>
                <a:gd name="T5" fmla="*/ 2 h 85"/>
                <a:gd name="T6" fmla="*/ 34 w 46"/>
                <a:gd name="T7" fmla="*/ 12 h 85"/>
                <a:gd name="T8" fmla="*/ 42 w 46"/>
                <a:gd name="T9" fmla="*/ 25 h 85"/>
                <a:gd name="T10" fmla="*/ 46 w 46"/>
                <a:gd name="T11" fmla="*/ 45 h 85"/>
                <a:gd name="T12" fmla="*/ 42 w 46"/>
                <a:gd name="T13" fmla="*/ 68 h 85"/>
                <a:gd name="T14" fmla="*/ 40 w 46"/>
                <a:gd name="T15" fmla="*/ 73 h 85"/>
                <a:gd name="T16" fmla="*/ 36 w 46"/>
                <a:gd name="T17" fmla="*/ 79 h 85"/>
                <a:gd name="T18" fmla="*/ 30 w 46"/>
                <a:gd name="T19" fmla="*/ 83 h 85"/>
                <a:gd name="T20" fmla="*/ 26 w 46"/>
                <a:gd name="T21" fmla="*/ 85 h 85"/>
                <a:gd name="T22" fmla="*/ 21 w 46"/>
                <a:gd name="T23" fmla="*/ 85 h 85"/>
                <a:gd name="T24" fmla="*/ 17 w 46"/>
                <a:gd name="T25" fmla="*/ 83 h 85"/>
                <a:gd name="T26" fmla="*/ 11 w 46"/>
                <a:gd name="T27" fmla="*/ 79 h 85"/>
                <a:gd name="T28" fmla="*/ 9 w 46"/>
                <a:gd name="T29" fmla="*/ 73 h 85"/>
                <a:gd name="T30" fmla="*/ 7 w 46"/>
                <a:gd name="T31" fmla="*/ 68 h 85"/>
                <a:gd name="T32" fmla="*/ 7 w 46"/>
                <a:gd name="T33" fmla="*/ 64 h 85"/>
                <a:gd name="T34" fmla="*/ 7 w 46"/>
                <a:gd name="T35" fmla="*/ 60 h 85"/>
                <a:gd name="T36" fmla="*/ 9 w 46"/>
                <a:gd name="T37" fmla="*/ 47 h 85"/>
                <a:gd name="T38" fmla="*/ 7 w 46"/>
                <a:gd name="T39" fmla="*/ 33 h 85"/>
                <a:gd name="T40" fmla="*/ 1 w 46"/>
                <a:gd name="T41" fmla="*/ 20 h 85"/>
                <a:gd name="T42" fmla="*/ 0 w 46"/>
                <a:gd name="T43" fmla="*/ 16 h 85"/>
                <a:gd name="T44" fmla="*/ 0 w 46"/>
                <a:gd name="T45" fmla="*/ 12 h 85"/>
                <a:gd name="T46" fmla="*/ 0 w 46"/>
                <a:gd name="T47" fmla="*/ 8 h 85"/>
                <a:gd name="T48" fmla="*/ 1 w 46"/>
                <a:gd name="T49" fmla="*/ 4 h 85"/>
                <a:gd name="T50" fmla="*/ 7 w 46"/>
                <a:gd name="T51" fmla="*/ 0 h 85"/>
                <a:gd name="T52" fmla="*/ 11 w 46"/>
                <a:gd name="T5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6" h="85" extrusionOk="0">
                  <a:moveTo>
                    <a:pt x="11" y="0"/>
                  </a:moveTo>
                  <a:lnTo>
                    <a:pt x="17" y="0"/>
                  </a:lnTo>
                  <a:lnTo>
                    <a:pt x="21" y="2"/>
                  </a:lnTo>
                  <a:lnTo>
                    <a:pt x="34" y="12"/>
                  </a:lnTo>
                  <a:lnTo>
                    <a:pt x="42" y="25"/>
                  </a:lnTo>
                  <a:lnTo>
                    <a:pt x="46" y="45"/>
                  </a:lnTo>
                  <a:lnTo>
                    <a:pt x="42" y="68"/>
                  </a:lnTo>
                  <a:lnTo>
                    <a:pt x="40" y="73"/>
                  </a:lnTo>
                  <a:lnTo>
                    <a:pt x="36" y="79"/>
                  </a:lnTo>
                  <a:lnTo>
                    <a:pt x="30" y="83"/>
                  </a:lnTo>
                  <a:lnTo>
                    <a:pt x="26" y="85"/>
                  </a:lnTo>
                  <a:lnTo>
                    <a:pt x="21" y="85"/>
                  </a:lnTo>
                  <a:lnTo>
                    <a:pt x="17" y="83"/>
                  </a:lnTo>
                  <a:lnTo>
                    <a:pt x="11" y="79"/>
                  </a:lnTo>
                  <a:lnTo>
                    <a:pt x="9" y="73"/>
                  </a:lnTo>
                  <a:lnTo>
                    <a:pt x="7" y="68"/>
                  </a:lnTo>
                  <a:lnTo>
                    <a:pt x="7" y="64"/>
                  </a:lnTo>
                  <a:lnTo>
                    <a:pt x="7" y="60"/>
                  </a:lnTo>
                  <a:lnTo>
                    <a:pt x="9" y="47"/>
                  </a:lnTo>
                  <a:lnTo>
                    <a:pt x="7" y="33"/>
                  </a:lnTo>
                  <a:lnTo>
                    <a:pt x="1" y="20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1" y="4"/>
                  </a:lnTo>
                  <a:lnTo>
                    <a:pt x="7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33" tIns="45716" rIns="91433" bIns="45716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" name="Freeform 13"/>
            <p:cNvSpPr/>
            <p:nvPr/>
          </p:nvSpPr>
          <p:spPr bwMode="auto">
            <a:xfrm>
              <a:off x="8616951" y="4983163"/>
              <a:ext cx="76200" cy="82550"/>
            </a:xfrm>
            <a:custGeom>
              <a:avLst/>
              <a:gdLst>
                <a:gd name="T0" fmla="*/ 25 w 48"/>
                <a:gd name="T1" fmla="*/ 0 h 52"/>
                <a:gd name="T2" fmla="*/ 29 w 48"/>
                <a:gd name="T3" fmla="*/ 0 h 52"/>
                <a:gd name="T4" fmla="*/ 33 w 48"/>
                <a:gd name="T5" fmla="*/ 2 h 52"/>
                <a:gd name="T6" fmla="*/ 42 w 48"/>
                <a:gd name="T7" fmla="*/ 12 h 52"/>
                <a:gd name="T8" fmla="*/ 46 w 48"/>
                <a:gd name="T9" fmla="*/ 24 h 52"/>
                <a:gd name="T10" fmla="*/ 48 w 48"/>
                <a:gd name="T11" fmla="*/ 37 h 52"/>
                <a:gd name="T12" fmla="*/ 48 w 48"/>
                <a:gd name="T13" fmla="*/ 43 h 52"/>
                <a:gd name="T14" fmla="*/ 46 w 48"/>
                <a:gd name="T15" fmla="*/ 48 h 52"/>
                <a:gd name="T16" fmla="*/ 44 w 48"/>
                <a:gd name="T17" fmla="*/ 50 h 52"/>
                <a:gd name="T18" fmla="*/ 39 w 48"/>
                <a:gd name="T19" fmla="*/ 52 h 52"/>
                <a:gd name="T20" fmla="*/ 33 w 48"/>
                <a:gd name="T21" fmla="*/ 52 h 52"/>
                <a:gd name="T22" fmla="*/ 27 w 48"/>
                <a:gd name="T23" fmla="*/ 52 h 52"/>
                <a:gd name="T24" fmla="*/ 21 w 48"/>
                <a:gd name="T25" fmla="*/ 52 h 52"/>
                <a:gd name="T26" fmla="*/ 14 w 48"/>
                <a:gd name="T27" fmla="*/ 48 h 52"/>
                <a:gd name="T28" fmla="*/ 8 w 48"/>
                <a:gd name="T29" fmla="*/ 47 h 52"/>
                <a:gd name="T30" fmla="*/ 4 w 48"/>
                <a:gd name="T31" fmla="*/ 43 h 52"/>
                <a:gd name="T32" fmla="*/ 0 w 48"/>
                <a:gd name="T33" fmla="*/ 37 h 52"/>
                <a:gd name="T34" fmla="*/ 0 w 48"/>
                <a:gd name="T35" fmla="*/ 31 h 52"/>
                <a:gd name="T36" fmla="*/ 0 w 48"/>
                <a:gd name="T37" fmla="*/ 22 h 52"/>
                <a:gd name="T38" fmla="*/ 4 w 48"/>
                <a:gd name="T39" fmla="*/ 14 h 52"/>
                <a:gd name="T40" fmla="*/ 8 w 48"/>
                <a:gd name="T41" fmla="*/ 8 h 52"/>
                <a:gd name="T42" fmla="*/ 14 w 48"/>
                <a:gd name="T43" fmla="*/ 2 h 52"/>
                <a:gd name="T44" fmla="*/ 21 w 48"/>
                <a:gd name="T45" fmla="*/ 0 h 52"/>
                <a:gd name="T46" fmla="*/ 25 w 48"/>
                <a:gd name="T4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8" h="52" extrusionOk="0">
                  <a:moveTo>
                    <a:pt x="25" y="0"/>
                  </a:moveTo>
                  <a:lnTo>
                    <a:pt x="29" y="0"/>
                  </a:lnTo>
                  <a:lnTo>
                    <a:pt x="33" y="2"/>
                  </a:lnTo>
                  <a:lnTo>
                    <a:pt x="42" y="12"/>
                  </a:lnTo>
                  <a:lnTo>
                    <a:pt x="46" y="24"/>
                  </a:lnTo>
                  <a:lnTo>
                    <a:pt x="48" y="37"/>
                  </a:lnTo>
                  <a:lnTo>
                    <a:pt x="48" y="43"/>
                  </a:lnTo>
                  <a:lnTo>
                    <a:pt x="46" y="48"/>
                  </a:lnTo>
                  <a:lnTo>
                    <a:pt x="44" y="50"/>
                  </a:lnTo>
                  <a:lnTo>
                    <a:pt x="39" y="52"/>
                  </a:lnTo>
                  <a:lnTo>
                    <a:pt x="33" y="52"/>
                  </a:lnTo>
                  <a:lnTo>
                    <a:pt x="27" y="52"/>
                  </a:lnTo>
                  <a:lnTo>
                    <a:pt x="21" y="52"/>
                  </a:lnTo>
                  <a:lnTo>
                    <a:pt x="14" y="48"/>
                  </a:lnTo>
                  <a:lnTo>
                    <a:pt x="8" y="47"/>
                  </a:lnTo>
                  <a:lnTo>
                    <a:pt x="4" y="43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2"/>
                  </a:lnTo>
                  <a:lnTo>
                    <a:pt x="4" y="14"/>
                  </a:lnTo>
                  <a:lnTo>
                    <a:pt x="8" y="8"/>
                  </a:lnTo>
                  <a:lnTo>
                    <a:pt x="14" y="2"/>
                  </a:lnTo>
                  <a:lnTo>
                    <a:pt x="21" y="0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33" tIns="45716" rIns="91433" bIns="45716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6" name="object 26"/>
          <p:cNvSpPr txBox="1"/>
          <p:nvPr/>
        </p:nvSpPr>
        <p:spPr bwMode="auto">
          <a:xfrm>
            <a:off x="8030344" y="4256663"/>
            <a:ext cx="2050413" cy="1144180"/>
          </a:xfrm>
          <a:prstGeom prst="rect">
            <a:avLst/>
          </a:prstGeom>
        </p:spPr>
        <p:txBody>
          <a:bodyPr vert="horz" wrap="square" lIns="0" tIns="123180" rIns="0" bIns="0" rtlCol="0">
            <a:spAutoFit/>
          </a:bodyPr>
          <a:lstStyle/>
          <a:p>
            <a:pPr marL="12699" defTabSz="914309">
              <a:spcBef>
                <a:spcPts val="970"/>
              </a:spcBef>
              <a:defRPr/>
            </a:pPr>
            <a:r>
              <a:rPr sz="1950" spc="15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cs typeface="Open Sans"/>
              </a:rPr>
              <a:t>+7 </a:t>
            </a:r>
            <a:r>
              <a:rPr lang="en-US" sz="1950" spc="1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cs typeface="Open Sans"/>
              </a:rPr>
              <a:t>4712 25 46 40</a:t>
            </a:r>
            <a:endParaRPr sz="1950" dirty="0">
              <a:solidFill>
                <a:schemeClr val="tx1">
                  <a:lumMod val="65000"/>
                  <a:lumOff val="35000"/>
                </a:schemeClr>
              </a:solidFill>
              <a:latin typeface="Open Sans Semibold"/>
              <a:cs typeface="Open Sans Semibold"/>
            </a:endParaRPr>
          </a:p>
          <a:p>
            <a:pPr marL="12699" defTabSz="914309">
              <a:spcBef>
                <a:spcPts val="875"/>
              </a:spcBef>
              <a:defRPr/>
            </a:pPr>
            <a:r>
              <a:rPr lang="ru-RU" sz="1950" spc="25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/>
                <a:cs typeface="Open Sans Semibold"/>
              </a:rPr>
              <a:t> </a:t>
            </a:r>
            <a:r>
              <a:rPr sz="1950" spc="25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/>
                <a:cs typeface="Open Sans Semibold"/>
              </a:rPr>
              <a:t>Факс</a:t>
            </a:r>
            <a:r>
              <a:rPr sz="1950" spc="25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/>
                <a:cs typeface="Open Sans Semibold"/>
              </a:rPr>
              <a:t>:</a:t>
            </a:r>
            <a:endParaRPr sz="1950" dirty="0">
              <a:solidFill>
                <a:schemeClr val="tx1">
                  <a:lumMod val="65000"/>
                  <a:lumOff val="35000"/>
                </a:schemeClr>
              </a:solidFill>
              <a:latin typeface="Open Sans Semibold"/>
              <a:cs typeface="Open Sans Semibold"/>
            </a:endParaRPr>
          </a:p>
          <a:p>
            <a:pPr marL="12699" defTabSz="914309">
              <a:spcBef>
                <a:spcPts val="30"/>
              </a:spcBef>
              <a:defRPr/>
            </a:pPr>
            <a:r>
              <a:rPr sz="1950" spc="15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cs typeface="Open Sans"/>
              </a:rPr>
              <a:t>+7 </a:t>
            </a:r>
            <a:r>
              <a:rPr lang="en-US" sz="1950" spc="1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cs typeface="Open Sans"/>
              </a:rPr>
              <a:t>4712</a:t>
            </a:r>
            <a:r>
              <a:rPr sz="1950" spc="1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cs typeface="Open Sans"/>
              </a:rPr>
              <a:t> </a:t>
            </a:r>
            <a:r>
              <a:rPr lang="en-US" sz="1950" spc="1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/>
                <a:cs typeface="Open Sans"/>
              </a:rPr>
              <a:t>52 96 44</a:t>
            </a:r>
            <a:endParaRPr sz="1950" dirty="0">
              <a:solidFill>
                <a:schemeClr val="tx1">
                  <a:lumMod val="65000"/>
                  <a:lumOff val="35000"/>
                </a:schemeClr>
              </a:solidFill>
              <a:latin typeface="Open Sans Semibold"/>
              <a:cs typeface="Open Sans Semibold"/>
            </a:endParaRPr>
          </a:p>
        </p:txBody>
      </p:sp>
      <p:sp>
        <p:nvSpPr>
          <p:cNvPr id="27" name="object 27"/>
          <p:cNvSpPr txBox="1"/>
          <p:nvPr/>
        </p:nvSpPr>
        <p:spPr bwMode="auto">
          <a:xfrm>
            <a:off x="7388548" y="7238851"/>
            <a:ext cx="3528392" cy="316111"/>
          </a:xfrm>
          <a:prstGeom prst="rect">
            <a:avLst/>
          </a:prstGeom>
        </p:spPr>
        <p:txBody>
          <a:bodyPr vert="horz" wrap="square" lIns="0" tIns="15874" rIns="0" bIns="0" rtlCol="0">
            <a:spAutoFit/>
          </a:bodyPr>
          <a:lstStyle/>
          <a:p>
            <a:pPr marL="12699" defTabSz="914309">
              <a:spcBef>
                <a:spcPts val="125"/>
              </a:spcBef>
              <a:defRPr/>
            </a:pPr>
            <a:r>
              <a:rPr lang="en-US" sz="1950" spc="2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/>
                <a:cs typeface="Open Sans Semibold"/>
              </a:rPr>
              <a:t>http://www.kursk-mayak.ru/</a:t>
            </a:r>
            <a:endParaRPr sz="1950" dirty="0">
              <a:solidFill>
                <a:schemeClr val="tx1">
                  <a:lumMod val="65000"/>
                  <a:lumOff val="35000"/>
                </a:schemeClr>
              </a:solidFill>
              <a:latin typeface="Open Sans Semibold"/>
              <a:cs typeface="Open Sans Semibold"/>
            </a:endParaRPr>
          </a:p>
        </p:txBody>
      </p:sp>
      <p:sp>
        <p:nvSpPr>
          <p:cNvPr id="28" name="object 28"/>
          <p:cNvSpPr txBox="1"/>
          <p:nvPr/>
        </p:nvSpPr>
        <p:spPr bwMode="auto">
          <a:xfrm>
            <a:off x="8030344" y="5886978"/>
            <a:ext cx="2886596" cy="311623"/>
          </a:xfrm>
          <a:prstGeom prst="rect">
            <a:avLst/>
          </a:prstGeom>
        </p:spPr>
        <p:txBody>
          <a:bodyPr vert="horz" wrap="square" lIns="0" tIns="11429" rIns="0" bIns="0" rtlCol="0">
            <a:spAutoFit/>
          </a:bodyPr>
          <a:lstStyle/>
          <a:p>
            <a:pPr marL="90488" defTabSz="914309">
              <a:spcBef>
                <a:spcPts val="1285"/>
              </a:spcBef>
              <a:defRPr/>
            </a:pPr>
            <a:r>
              <a:rPr lang="en-US" sz="1950" spc="2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/>
                <a:cs typeface="Open Sans Semibold"/>
              </a:rPr>
              <a:t>info@kursk-mayak.ru</a:t>
            </a:r>
            <a:endParaRPr lang="en-US" sz="1950" dirty="0" smtClean="0">
              <a:solidFill>
                <a:schemeClr val="tx1">
                  <a:lumMod val="65000"/>
                  <a:lumOff val="35000"/>
                </a:schemeClr>
              </a:solidFill>
              <a:latin typeface="Open Sans Semibold"/>
              <a:cs typeface="Open Sans Semibold"/>
            </a:endParaRPr>
          </a:p>
        </p:txBody>
      </p:sp>
      <p:sp>
        <p:nvSpPr>
          <p:cNvPr id="31" name="object 31"/>
          <p:cNvSpPr txBox="1"/>
          <p:nvPr/>
        </p:nvSpPr>
        <p:spPr bwMode="auto">
          <a:xfrm>
            <a:off x="3999560" y="5296674"/>
            <a:ext cx="2002155" cy="303608"/>
          </a:xfrm>
          <a:prstGeom prst="rect">
            <a:avLst/>
          </a:prstGeom>
        </p:spPr>
        <p:txBody>
          <a:bodyPr vert="horz" wrap="square" lIns="0" tIns="12064" rIns="0" bIns="0" rtlCol="0">
            <a:spAutoFit/>
          </a:bodyPr>
          <a:lstStyle/>
          <a:p>
            <a:pPr marL="12699" marR="5079">
              <a:lnSpc>
                <a:spcPct val="101499"/>
              </a:lnSpc>
              <a:spcBef>
                <a:spcPts val="90"/>
              </a:spcBef>
              <a:defRPr/>
            </a:pPr>
            <a:r>
              <a:rPr lang="ru-RU" sz="1950" b="1" spc="25" dirty="0" smtClean="0">
                <a:solidFill>
                  <a:srgbClr val="E1666D"/>
                </a:solidFill>
                <a:latin typeface="Open Sans"/>
              </a:rPr>
              <a:t>Курск</a:t>
            </a:r>
            <a:endParaRPr dirty="0"/>
          </a:p>
        </p:txBody>
      </p:sp>
      <p:sp>
        <p:nvSpPr>
          <p:cNvPr id="32" name="object 32"/>
          <p:cNvSpPr/>
          <p:nvPr/>
        </p:nvSpPr>
        <p:spPr bwMode="auto">
          <a:xfrm>
            <a:off x="3629536" y="5744342"/>
            <a:ext cx="370205" cy="419701"/>
          </a:xfrm>
          <a:custGeom>
            <a:avLst/>
            <a:gdLst/>
            <a:ahLst/>
            <a:cxnLst/>
            <a:rect l="l" t="t" r="r" b="b"/>
            <a:pathLst>
              <a:path w="370204" h="419734" extrusionOk="0">
                <a:moveTo>
                  <a:pt x="185031" y="0"/>
                </a:moveTo>
                <a:lnTo>
                  <a:pt x="135873" y="6613"/>
                </a:lnTo>
                <a:lnTo>
                  <a:pt x="91681" y="25277"/>
                </a:lnTo>
                <a:lnTo>
                  <a:pt x="54227" y="54226"/>
                </a:lnTo>
                <a:lnTo>
                  <a:pt x="25281" y="91692"/>
                </a:lnTo>
                <a:lnTo>
                  <a:pt x="6615" y="135910"/>
                </a:lnTo>
                <a:lnTo>
                  <a:pt x="0" y="185114"/>
                </a:lnTo>
                <a:lnTo>
                  <a:pt x="6097" y="232316"/>
                </a:lnTo>
                <a:lnTo>
                  <a:pt x="23345" y="275017"/>
                </a:lnTo>
                <a:lnTo>
                  <a:pt x="50180" y="311665"/>
                </a:lnTo>
                <a:lnTo>
                  <a:pt x="85037" y="340705"/>
                </a:lnTo>
                <a:lnTo>
                  <a:pt x="126352" y="360585"/>
                </a:lnTo>
                <a:lnTo>
                  <a:pt x="185031" y="419285"/>
                </a:lnTo>
                <a:lnTo>
                  <a:pt x="243856" y="360585"/>
                </a:lnTo>
                <a:lnTo>
                  <a:pt x="285145" y="340705"/>
                </a:lnTo>
                <a:lnTo>
                  <a:pt x="319976" y="311665"/>
                </a:lnTo>
                <a:lnTo>
                  <a:pt x="335888" y="289917"/>
                </a:lnTo>
                <a:lnTo>
                  <a:pt x="185031" y="289917"/>
                </a:lnTo>
                <a:lnTo>
                  <a:pt x="144273" y="281673"/>
                </a:lnTo>
                <a:lnTo>
                  <a:pt x="110971" y="259198"/>
                </a:lnTo>
                <a:lnTo>
                  <a:pt x="88509" y="225883"/>
                </a:lnTo>
                <a:lnTo>
                  <a:pt x="80269" y="185114"/>
                </a:lnTo>
                <a:lnTo>
                  <a:pt x="88509" y="144277"/>
                </a:lnTo>
                <a:lnTo>
                  <a:pt x="110971" y="110931"/>
                </a:lnTo>
                <a:lnTo>
                  <a:pt x="144273" y="88450"/>
                </a:lnTo>
                <a:lnTo>
                  <a:pt x="185031" y="80206"/>
                </a:lnTo>
                <a:lnTo>
                  <a:pt x="335967" y="80206"/>
                </a:lnTo>
                <a:lnTo>
                  <a:pt x="315896" y="54226"/>
                </a:lnTo>
                <a:lnTo>
                  <a:pt x="278435" y="25277"/>
                </a:lnTo>
                <a:lnTo>
                  <a:pt x="234225" y="6613"/>
                </a:lnTo>
                <a:lnTo>
                  <a:pt x="185031" y="0"/>
                </a:lnTo>
                <a:close/>
              </a:path>
              <a:path w="370204" h="419734" extrusionOk="0">
                <a:moveTo>
                  <a:pt x="335967" y="80206"/>
                </a:moveTo>
                <a:lnTo>
                  <a:pt x="185031" y="80206"/>
                </a:lnTo>
                <a:lnTo>
                  <a:pt x="225863" y="88450"/>
                </a:lnTo>
                <a:lnTo>
                  <a:pt x="259229" y="110931"/>
                </a:lnTo>
                <a:lnTo>
                  <a:pt x="281735" y="144277"/>
                </a:lnTo>
                <a:lnTo>
                  <a:pt x="289991" y="185114"/>
                </a:lnTo>
                <a:lnTo>
                  <a:pt x="281735" y="225883"/>
                </a:lnTo>
                <a:lnTo>
                  <a:pt x="259229" y="259198"/>
                </a:lnTo>
                <a:lnTo>
                  <a:pt x="225863" y="281673"/>
                </a:lnTo>
                <a:lnTo>
                  <a:pt x="185031" y="289917"/>
                </a:lnTo>
                <a:lnTo>
                  <a:pt x="335888" y="289917"/>
                </a:lnTo>
                <a:lnTo>
                  <a:pt x="346789" y="275017"/>
                </a:lnTo>
                <a:lnTo>
                  <a:pt x="364023" y="232316"/>
                </a:lnTo>
                <a:lnTo>
                  <a:pt x="370114" y="185114"/>
                </a:lnTo>
                <a:lnTo>
                  <a:pt x="363501" y="135910"/>
                </a:lnTo>
                <a:lnTo>
                  <a:pt x="344839" y="91692"/>
                </a:lnTo>
                <a:lnTo>
                  <a:pt x="335967" y="8020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lIns="0" tIns="0" rIns="0" bIns="0" rtlCol="0"/>
          <a:lstStyle/>
          <a:p>
            <a:pPr defTabSz="914309"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 txBox="1"/>
          <p:nvPr/>
        </p:nvSpPr>
        <p:spPr bwMode="auto">
          <a:xfrm>
            <a:off x="10772924" y="2414315"/>
            <a:ext cx="3601328" cy="3404008"/>
          </a:xfrm>
          <a:prstGeom prst="rect">
            <a:avLst/>
          </a:prstGeom>
        </p:spPr>
        <p:txBody>
          <a:bodyPr vert="horz" wrap="square" lIns="0" tIns="11429" rIns="0" bIns="0" rtlCol="0">
            <a:spAutoFit/>
          </a:bodyPr>
          <a:lstStyle/>
          <a:p>
            <a:pPr marL="12699" marR="623508" defTabSz="914309">
              <a:lnSpc>
                <a:spcPct val="101499"/>
              </a:lnSpc>
              <a:spcBef>
                <a:spcPts val="90"/>
              </a:spcBef>
              <a:defRPr/>
            </a:pPr>
            <a:r>
              <a:rPr lang="ru-RU" sz="1950" b="1" spc="25" dirty="0">
                <a:solidFill>
                  <a:srgbClr val="E1666D"/>
                </a:solidFill>
                <a:latin typeface="Open Sans"/>
                <a:cs typeface="Open Sans"/>
              </a:rPr>
              <a:t>ОТДЕЛ </a:t>
            </a:r>
            <a:br>
              <a:rPr lang="ru-RU" sz="1950" b="1" spc="25" dirty="0">
                <a:solidFill>
                  <a:srgbClr val="E1666D"/>
                </a:solidFill>
                <a:latin typeface="Open Sans"/>
                <a:cs typeface="Open Sans"/>
              </a:rPr>
            </a:br>
            <a:r>
              <a:rPr lang="ru-RU" sz="1950" b="1" spc="25" dirty="0" smtClean="0">
                <a:solidFill>
                  <a:srgbClr val="E1666D"/>
                </a:solidFill>
                <a:latin typeface="Open Sans"/>
                <a:cs typeface="Open Sans"/>
              </a:rPr>
              <a:t>ПРОДВИЖЕНИЯ ГРАЖДАНСКОЙ ПРОДУКЦИИ</a:t>
            </a:r>
            <a:endParaRPr sz="1950" b="1" dirty="0">
              <a:solidFill>
                <a:prstClr val="black"/>
              </a:solidFill>
              <a:latin typeface="Open Sans"/>
              <a:cs typeface="Open Sans"/>
            </a:endParaRPr>
          </a:p>
          <a:p>
            <a:pPr marL="90488">
              <a:spcBef>
                <a:spcPts val="1445"/>
              </a:spcBef>
              <a:defRPr/>
            </a:pPr>
            <a:r>
              <a:rPr sz="1950" spc="15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cs typeface="Open Sans"/>
              </a:rPr>
              <a:t>+7 </a:t>
            </a:r>
            <a:r>
              <a:rPr lang="ru-RU" sz="1950" spc="1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cs typeface="Open Sans"/>
              </a:rPr>
              <a:t>471</a:t>
            </a:r>
            <a:r>
              <a:rPr sz="1950" spc="1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cs typeface="Open Sans"/>
              </a:rPr>
              <a:t>2 </a:t>
            </a:r>
            <a:r>
              <a:rPr lang="ru-RU" sz="1950" spc="1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/>
                <a:cs typeface="Open Sans Semibold"/>
              </a:rPr>
              <a:t>25 46 40</a:t>
            </a:r>
            <a:r>
              <a:rPr lang="ru-RU" sz="195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/>
                <a:cs typeface="Open Sans Semibold"/>
              </a:rPr>
              <a:t/>
            </a:r>
            <a:br>
              <a:rPr lang="ru-RU" sz="195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/>
                <a:cs typeface="Open Sans Semibold"/>
              </a:rPr>
            </a:br>
            <a:r>
              <a:rPr lang="ru-RU" sz="195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/>
                <a:cs typeface="Open Sans Semibold"/>
              </a:rPr>
              <a:t>доб</a:t>
            </a:r>
            <a:r>
              <a:rPr lang="ru-RU" sz="19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/>
                <a:cs typeface="Open Sans Semibold"/>
              </a:rPr>
              <a:t>. 804, 805</a:t>
            </a:r>
            <a:endParaRPr sz="1950" dirty="0" smtClean="0">
              <a:solidFill>
                <a:schemeClr val="tx1">
                  <a:lumMod val="65000"/>
                  <a:lumOff val="35000"/>
                </a:schemeClr>
              </a:solidFill>
              <a:latin typeface="Open Sans Semibold"/>
              <a:cs typeface="Open Sans Semibold"/>
            </a:endParaRPr>
          </a:p>
          <a:p>
            <a:pPr marL="90488" defTabSz="914309">
              <a:spcBef>
                <a:spcPts val="1285"/>
              </a:spcBef>
              <a:defRPr/>
            </a:pPr>
            <a:r>
              <a:rPr lang="en-US" sz="1950" spc="2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/>
                <a:cs typeface="Open Sans Semibold"/>
              </a:rPr>
              <a:t>n.potolova@kursk-mayak.ru</a:t>
            </a:r>
            <a:endParaRPr lang="en-US" sz="1950" dirty="0" smtClean="0">
              <a:solidFill>
                <a:schemeClr val="tx1">
                  <a:lumMod val="65000"/>
                  <a:lumOff val="35000"/>
                </a:schemeClr>
              </a:solidFill>
              <a:latin typeface="Open Sans Semibold"/>
              <a:cs typeface="Open Sans Semibold"/>
            </a:endParaRPr>
          </a:p>
          <a:p>
            <a:pPr marL="90488" defTabSz="914309">
              <a:spcBef>
                <a:spcPts val="1285"/>
              </a:spcBef>
              <a:defRPr/>
            </a:pPr>
            <a:r>
              <a:rPr lang="en-US" sz="1950" spc="2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/>
                <a:cs typeface="Open Sans Semibold"/>
              </a:rPr>
              <a:t>e.fedorova@kursk-mayak.ru</a:t>
            </a:r>
            <a:endParaRPr lang="en-US" sz="1950" dirty="0" smtClean="0">
              <a:solidFill>
                <a:schemeClr val="tx1">
                  <a:lumMod val="65000"/>
                  <a:lumOff val="35000"/>
                </a:schemeClr>
              </a:solidFill>
              <a:latin typeface="Open Sans Semibold"/>
              <a:cs typeface="Open Sans Semibold"/>
            </a:endParaRPr>
          </a:p>
          <a:p>
            <a:pPr marL="347310" defTabSz="914309">
              <a:spcBef>
                <a:spcPts val="1285"/>
              </a:spcBef>
              <a:defRPr/>
            </a:pPr>
            <a:endParaRPr lang="en-US" sz="1950" u="sng" spc="25" dirty="0" smtClean="0">
              <a:solidFill>
                <a:schemeClr val="tx1">
                  <a:lumMod val="65000"/>
                  <a:lumOff val="35000"/>
                </a:schemeClr>
              </a:solidFill>
              <a:latin typeface="Open Sans Semibold"/>
              <a:cs typeface="Open Sans Semibold"/>
            </a:endParaRPr>
          </a:p>
        </p:txBody>
      </p:sp>
      <p:grpSp>
        <p:nvGrpSpPr>
          <p:cNvPr id="7" name="Группа 6"/>
          <p:cNvGrpSpPr/>
          <p:nvPr/>
        </p:nvGrpSpPr>
        <p:grpSpPr bwMode="auto">
          <a:xfrm>
            <a:off x="7683171" y="4441361"/>
            <a:ext cx="213360" cy="212707"/>
            <a:chOff x="1104370" y="4644277"/>
            <a:chExt cx="213377" cy="2127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1" name="object 41"/>
            <p:cNvSpPr/>
            <p:nvPr/>
          </p:nvSpPr>
          <p:spPr bwMode="auto">
            <a:xfrm>
              <a:off x="1104370" y="4644277"/>
              <a:ext cx="213377" cy="212725"/>
            </a:xfrm>
            <a:custGeom>
              <a:avLst/>
              <a:gdLst/>
              <a:ahLst/>
              <a:cxnLst/>
              <a:rect l="l" t="t" r="r" b="b"/>
              <a:pathLst>
                <a:path w="213359" h="212725" extrusionOk="0">
                  <a:moveTo>
                    <a:pt x="44312" y="0"/>
                  </a:moveTo>
                  <a:lnTo>
                    <a:pt x="41066" y="0"/>
                  </a:lnTo>
                  <a:lnTo>
                    <a:pt x="40427" y="73"/>
                  </a:lnTo>
                  <a:lnTo>
                    <a:pt x="3794" y="28028"/>
                  </a:lnTo>
                  <a:lnTo>
                    <a:pt x="0" y="40275"/>
                  </a:lnTo>
                  <a:lnTo>
                    <a:pt x="313" y="43569"/>
                  </a:lnTo>
                  <a:lnTo>
                    <a:pt x="19716" y="93113"/>
                  </a:lnTo>
                  <a:lnTo>
                    <a:pt x="63243" y="146215"/>
                  </a:lnTo>
                  <a:lnTo>
                    <a:pt x="64405" y="147346"/>
                  </a:lnTo>
                  <a:lnTo>
                    <a:pt x="64667" y="147629"/>
                  </a:lnTo>
                  <a:lnTo>
                    <a:pt x="65379" y="148299"/>
                  </a:lnTo>
                  <a:lnTo>
                    <a:pt x="67138" y="150079"/>
                  </a:lnTo>
                  <a:lnTo>
                    <a:pt x="94050" y="174637"/>
                  </a:lnTo>
                  <a:lnTo>
                    <a:pt x="120038" y="193208"/>
                  </a:lnTo>
                  <a:lnTo>
                    <a:pt x="145016" y="205741"/>
                  </a:lnTo>
                  <a:lnTo>
                    <a:pt x="168894" y="212182"/>
                  </a:lnTo>
                  <a:lnTo>
                    <a:pt x="170695" y="212496"/>
                  </a:lnTo>
                  <a:lnTo>
                    <a:pt x="176161" y="212496"/>
                  </a:lnTo>
                  <a:lnTo>
                    <a:pt x="184056" y="211145"/>
                  </a:lnTo>
                  <a:lnTo>
                    <a:pt x="191993" y="202224"/>
                  </a:lnTo>
                  <a:lnTo>
                    <a:pt x="198114" y="195436"/>
                  </a:lnTo>
                  <a:lnTo>
                    <a:pt x="204554" y="187462"/>
                  </a:lnTo>
                  <a:lnTo>
                    <a:pt x="209803" y="179453"/>
                  </a:lnTo>
                  <a:lnTo>
                    <a:pt x="212348" y="172560"/>
                  </a:lnTo>
                  <a:lnTo>
                    <a:pt x="212935" y="168937"/>
                  </a:lnTo>
                  <a:lnTo>
                    <a:pt x="211961" y="162089"/>
                  </a:lnTo>
                  <a:lnTo>
                    <a:pt x="204663" y="156885"/>
                  </a:lnTo>
                  <a:lnTo>
                    <a:pt x="181742" y="141597"/>
                  </a:lnTo>
                  <a:lnTo>
                    <a:pt x="128508" y="141597"/>
                  </a:lnTo>
                  <a:lnTo>
                    <a:pt x="122507" y="136612"/>
                  </a:lnTo>
                  <a:lnTo>
                    <a:pt x="114813" y="129982"/>
                  </a:lnTo>
                  <a:lnTo>
                    <a:pt x="106635" y="122532"/>
                  </a:lnTo>
                  <a:lnTo>
                    <a:pt x="99179" y="115085"/>
                  </a:lnTo>
                  <a:lnTo>
                    <a:pt x="98917" y="114750"/>
                  </a:lnTo>
                  <a:lnTo>
                    <a:pt x="98635" y="114436"/>
                  </a:lnTo>
                  <a:lnTo>
                    <a:pt x="97870" y="113713"/>
                  </a:lnTo>
                  <a:lnTo>
                    <a:pt x="97640" y="113535"/>
                  </a:lnTo>
                  <a:lnTo>
                    <a:pt x="90150" y="106057"/>
                  </a:lnTo>
                  <a:lnTo>
                    <a:pt x="82631" y="97815"/>
                  </a:lnTo>
                  <a:lnTo>
                    <a:pt x="75931" y="90045"/>
                  </a:lnTo>
                  <a:lnTo>
                    <a:pt x="70897" y="83986"/>
                  </a:lnTo>
                  <a:lnTo>
                    <a:pt x="80907" y="65882"/>
                  </a:lnTo>
                  <a:lnTo>
                    <a:pt x="86279" y="56082"/>
                  </a:lnTo>
                  <a:lnTo>
                    <a:pt x="82719" y="47537"/>
                  </a:lnTo>
                  <a:lnTo>
                    <a:pt x="79525" y="43715"/>
                  </a:lnTo>
                  <a:lnTo>
                    <a:pt x="55484" y="7654"/>
                  </a:lnTo>
                  <a:lnTo>
                    <a:pt x="50563" y="743"/>
                  </a:lnTo>
                  <a:lnTo>
                    <a:pt x="44312" y="0"/>
                  </a:lnTo>
                  <a:close/>
                </a:path>
                <a:path w="213359" h="212725" extrusionOk="0">
                  <a:moveTo>
                    <a:pt x="162999" y="128844"/>
                  </a:moveTo>
                  <a:lnTo>
                    <a:pt x="153397" y="128844"/>
                  </a:lnTo>
                  <a:lnTo>
                    <a:pt x="149942" y="129776"/>
                  </a:lnTo>
                  <a:lnTo>
                    <a:pt x="128508" y="141597"/>
                  </a:lnTo>
                  <a:lnTo>
                    <a:pt x="181742" y="141597"/>
                  </a:lnTo>
                  <a:lnTo>
                    <a:pt x="168727" y="132917"/>
                  </a:lnTo>
                  <a:lnTo>
                    <a:pt x="167292" y="131776"/>
                  </a:lnTo>
                  <a:lnTo>
                    <a:pt x="162999" y="128844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 defTabSz="914309"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object 42"/>
            <p:cNvSpPr/>
            <p:nvPr/>
          </p:nvSpPr>
          <p:spPr bwMode="auto">
            <a:xfrm>
              <a:off x="1220422" y="4684967"/>
              <a:ext cx="52709" cy="51435"/>
            </a:xfrm>
            <a:custGeom>
              <a:avLst/>
              <a:gdLst/>
              <a:ahLst/>
              <a:cxnLst/>
              <a:rect l="l" t="t" r="r" b="b"/>
              <a:pathLst>
                <a:path w="52705" h="51435" extrusionOk="0">
                  <a:moveTo>
                    <a:pt x="0" y="0"/>
                  </a:moveTo>
                  <a:lnTo>
                    <a:pt x="0" y="13140"/>
                  </a:lnTo>
                  <a:lnTo>
                    <a:pt x="7810" y="13891"/>
                  </a:lnTo>
                  <a:lnTo>
                    <a:pt x="15140" y="16097"/>
                  </a:lnTo>
                  <a:lnTo>
                    <a:pt x="39349" y="51422"/>
                  </a:lnTo>
                  <a:lnTo>
                    <a:pt x="52469" y="51076"/>
                  </a:lnTo>
                  <a:lnTo>
                    <a:pt x="37171" y="15318"/>
                  </a:lnTo>
                  <a:lnTo>
                    <a:pt x="10399" y="1003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 defTabSz="914309"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object 43"/>
            <p:cNvSpPr/>
            <p:nvPr/>
          </p:nvSpPr>
          <p:spPr bwMode="auto">
            <a:xfrm>
              <a:off x="1221460" y="4658599"/>
              <a:ext cx="78111" cy="76200"/>
            </a:xfrm>
            <a:custGeom>
              <a:avLst/>
              <a:gdLst/>
              <a:ahLst/>
              <a:cxnLst/>
              <a:rect l="l" t="t" r="r" b="b"/>
              <a:pathLst>
                <a:path w="78105" h="76200" extrusionOk="0">
                  <a:moveTo>
                    <a:pt x="52" y="0"/>
                  </a:moveTo>
                  <a:lnTo>
                    <a:pt x="0" y="13151"/>
                  </a:lnTo>
                  <a:lnTo>
                    <a:pt x="12796" y="14390"/>
                  </a:lnTo>
                  <a:lnTo>
                    <a:pt x="24848" y="18028"/>
                  </a:lnTo>
                  <a:lnTo>
                    <a:pt x="59447" y="52207"/>
                  </a:lnTo>
                  <a:lnTo>
                    <a:pt x="64626" y="76091"/>
                  </a:lnTo>
                  <a:lnTo>
                    <a:pt x="77746" y="75746"/>
                  </a:lnTo>
                  <a:lnTo>
                    <a:pt x="64505" y="34146"/>
                  </a:lnTo>
                  <a:lnTo>
                    <a:pt x="29881" y="5871"/>
                  </a:lnTo>
                  <a:lnTo>
                    <a:pt x="15379" y="1491"/>
                  </a:lnTo>
                  <a:lnTo>
                    <a:pt x="52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 defTabSz="914309"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9" name="object 59"/>
          <p:cNvSpPr/>
          <p:nvPr/>
        </p:nvSpPr>
        <p:spPr bwMode="auto">
          <a:xfrm>
            <a:off x="14117683" y="5797923"/>
            <a:ext cx="52705" cy="51431"/>
          </a:xfrm>
          <a:custGeom>
            <a:avLst/>
            <a:gdLst/>
            <a:ahLst/>
            <a:cxnLst/>
            <a:rect l="l" t="t" r="r" b="b"/>
            <a:pathLst>
              <a:path w="52704" h="51435" extrusionOk="0">
                <a:moveTo>
                  <a:pt x="0" y="0"/>
                </a:moveTo>
                <a:lnTo>
                  <a:pt x="0" y="13140"/>
                </a:lnTo>
                <a:lnTo>
                  <a:pt x="7810" y="13891"/>
                </a:lnTo>
                <a:lnTo>
                  <a:pt x="15140" y="16097"/>
                </a:lnTo>
                <a:lnTo>
                  <a:pt x="39349" y="51422"/>
                </a:lnTo>
                <a:lnTo>
                  <a:pt x="52469" y="51076"/>
                </a:lnTo>
                <a:lnTo>
                  <a:pt x="37171" y="15318"/>
                </a:lnTo>
                <a:lnTo>
                  <a:pt x="10400" y="100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4309"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object 60"/>
          <p:cNvSpPr/>
          <p:nvPr/>
        </p:nvSpPr>
        <p:spPr bwMode="auto">
          <a:xfrm>
            <a:off x="14118727" y="5771555"/>
            <a:ext cx="78105" cy="76194"/>
          </a:xfrm>
          <a:custGeom>
            <a:avLst/>
            <a:gdLst/>
            <a:ahLst/>
            <a:cxnLst/>
            <a:rect l="l" t="t" r="r" b="b"/>
            <a:pathLst>
              <a:path w="78104" h="76200" extrusionOk="0">
                <a:moveTo>
                  <a:pt x="52" y="0"/>
                </a:moveTo>
                <a:lnTo>
                  <a:pt x="0" y="13151"/>
                </a:lnTo>
                <a:lnTo>
                  <a:pt x="12790" y="14390"/>
                </a:lnTo>
                <a:lnTo>
                  <a:pt x="24839" y="18028"/>
                </a:lnTo>
                <a:lnTo>
                  <a:pt x="59441" y="52207"/>
                </a:lnTo>
                <a:lnTo>
                  <a:pt x="64626" y="76091"/>
                </a:lnTo>
                <a:lnTo>
                  <a:pt x="77746" y="75746"/>
                </a:lnTo>
                <a:lnTo>
                  <a:pt x="64501" y="34146"/>
                </a:lnTo>
                <a:lnTo>
                  <a:pt x="29876" y="5871"/>
                </a:lnTo>
                <a:lnTo>
                  <a:pt x="15374" y="1491"/>
                </a:lnTo>
                <a:lnTo>
                  <a:pt x="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4309"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6" name="Группа 5"/>
          <p:cNvGrpSpPr/>
          <p:nvPr/>
        </p:nvGrpSpPr>
        <p:grpSpPr bwMode="auto">
          <a:xfrm>
            <a:off x="7675872" y="6011562"/>
            <a:ext cx="227201" cy="165622"/>
            <a:chOff x="1097069" y="6214602"/>
            <a:chExt cx="227219" cy="16563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65" name="object 65"/>
            <p:cNvSpPr/>
            <p:nvPr/>
          </p:nvSpPr>
          <p:spPr bwMode="auto">
            <a:xfrm>
              <a:off x="1114415" y="6214602"/>
              <a:ext cx="193055" cy="91440"/>
            </a:xfrm>
            <a:custGeom>
              <a:avLst/>
              <a:gdLst/>
              <a:ahLst/>
              <a:cxnLst/>
              <a:rect l="l" t="t" r="r" b="b"/>
              <a:pathLst>
                <a:path w="193040" h="91439" extrusionOk="0">
                  <a:moveTo>
                    <a:pt x="0" y="303"/>
                  </a:moveTo>
                  <a:lnTo>
                    <a:pt x="4735" y="5086"/>
                  </a:lnTo>
                  <a:lnTo>
                    <a:pt x="34828" y="35965"/>
                  </a:lnTo>
                  <a:lnTo>
                    <a:pt x="49541" y="50708"/>
                  </a:lnTo>
                  <a:lnTo>
                    <a:pt x="58605" y="59886"/>
                  </a:lnTo>
                  <a:lnTo>
                    <a:pt x="67481" y="69063"/>
                  </a:lnTo>
                  <a:lnTo>
                    <a:pt x="76133" y="78280"/>
                  </a:lnTo>
                  <a:lnTo>
                    <a:pt x="84196" y="87044"/>
                  </a:lnTo>
                  <a:lnTo>
                    <a:pt x="87358" y="88793"/>
                  </a:lnTo>
                  <a:lnTo>
                    <a:pt x="95417" y="90979"/>
                  </a:lnTo>
                  <a:lnTo>
                    <a:pt x="102888" y="89143"/>
                  </a:lnTo>
                  <a:lnTo>
                    <a:pt x="109826" y="84496"/>
                  </a:lnTo>
                  <a:lnTo>
                    <a:pt x="116289" y="78248"/>
                  </a:lnTo>
                  <a:lnTo>
                    <a:pt x="128355" y="65586"/>
                  </a:lnTo>
                  <a:lnTo>
                    <a:pt x="140376" y="53224"/>
                  </a:lnTo>
                  <a:lnTo>
                    <a:pt x="178541" y="14627"/>
                  </a:lnTo>
                  <a:lnTo>
                    <a:pt x="192161" y="636"/>
                  </a:lnTo>
                  <a:lnTo>
                    <a:pt x="31869" y="636"/>
                  </a:lnTo>
                  <a:lnTo>
                    <a:pt x="15782" y="571"/>
                  </a:lnTo>
                  <a:lnTo>
                    <a:pt x="0" y="303"/>
                  </a:lnTo>
                  <a:close/>
                </a:path>
                <a:path w="193040" h="91439" extrusionOk="0">
                  <a:moveTo>
                    <a:pt x="189899" y="0"/>
                  </a:moveTo>
                  <a:lnTo>
                    <a:pt x="180926" y="188"/>
                  </a:lnTo>
                  <a:lnTo>
                    <a:pt x="31869" y="636"/>
                  </a:lnTo>
                  <a:lnTo>
                    <a:pt x="192161" y="636"/>
                  </a:lnTo>
                  <a:lnTo>
                    <a:pt x="192737" y="41"/>
                  </a:lnTo>
                  <a:lnTo>
                    <a:pt x="18989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 defTabSz="914309"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" name="object 66"/>
            <p:cNvSpPr/>
            <p:nvPr/>
          </p:nvSpPr>
          <p:spPr bwMode="auto">
            <a:xfrm>
              <a:off x="1097069" y="6232475"/>
              <a:ext cx="73666" cy="134620"/>
            </a:xfrm>
            <a:custGeom>
              <a:avLst/>
              <a:gdLst/>
              <a:ahLst/>
              <a:cxnLst/>
              <a:rect l="l" t="t" r="r" b="b"/>
              <a:pathLst>
                <a:path w="73659" h="134620" extrusionOk="0">
                  <a:moveTo>
                    <a:pt x="0" y="0"/>
                  </a:moveTo>
                  <a:lnTo>
                    <a:pt x="0" y="134488"/>
                  </a:lnTo>
                  <a:lnTo>
                    <a:pt x="9780" y="126762"/>
                  </a:lnTo>
                  <a:lnTo>
                    <a:pt x="64749" y="82307"/>
                  </a:lnTo>
                  <a:lnTo>
                    <a:pt x="73516" y="75348"/>
                  </a:lnTo>
                  <a:lnTo>
                    <a:pt x="62913" y="64322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 defTabSz="914309"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" name="object 67"/>
            <p:cNvSpPr/>
            <p:nvPr/>
          </p:nvSpPr>
          <p:spPr bwMode="auto">
            <a:xfrm>
              <a:off x="1250622" y="6232520"/>
              <a:ext cx="73666" cy="134620"/>
            </a:xfrm>
            <a:custGeom>
              <a:avLst/>
              <a:gdLst/>
              <a:ahLst/>
              <a:cxnLst/>
              <a:rect l="l" t="t" r="r" b="b"/>
              <a:pathLst>
                <a:path w="73659" h="134620" extrusionOk="0">
                  <a:moveTo>
                    <a:pt x="73557" y="0"/>
                  </a:moveTo>
                  <a:lnTo>
                    <a:pt x="63233" y="10963"/>
                  </a:lnTo>
                  <a:lnTo>
                    <a:pt x="49527" y="24697"/>
                  </a:lnTo>
                  <a:lnTo>
                    <a:pt x="0" y="75044"/>
                  </a:lnTo>
                  <a:lnTo>
                    <a:pt x="73557" y="134571"/>
                  </a:lnTo>
                  <a:lnTo>
                    <a:pt x="73557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 defTabSz="914309"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" name="object 68"/>
            <p:cNvSpPr/>
            <p:nvPr/>
          </p:nvSpPr>
          <p:spPr bwMode="auto">
            <a:xfrm>
              <a:off x="1115351" y="6322452"/>
              <a:ext cx="191785" cy="57785"/>
            </a:xfrm>
            <a:custGeom>
              <a:avLst/>
              <a:gdLst/>
              <a:ahLst/>
              <a:cxnLst/>
              <a:rect l="l" t="t" r="r" b="b"/>
              <a:pathLst>
                <a:path w="191769" h="57785" extrusionOk="0">
                  <a:moveTo>
                    <a:pt x="70584" y="104"/>
                  </a:moveTo>
                  <a:lnTo>
                    <a:pt x="0" y="57275"/>
                  </a:lnTo>
                  <a:lnTo>
                    <a:pt x="178936" y="57275"/>
                  </a:lnTo>
                  <a:lnTo>
                    <a:pt x="188256" y="57474"/>
                  </a:lnTo>
                  <a:lnTo>
                    <a:pt x="191208" y="57453"/>
                  </a:lnTo>
                  <a:lnTo>
                    <a:pt x="144241" y="19851"/>
                  </a:lnTo>
                  <a:lnTo>
                    <a:pt x="132081" y="9954"/>
                  </a:lnTo>
                  <a:lnTo>
                    <a:pt x="130256" y="8439"/>
                  </a:lnTo>
                  <a:lnTo>
                    <a:pt x="98729" y="8439"/>
                  </a:lnTo>
                  <a:lnTo>
                    <a:pt x="91267" y="8337"/>
                  </a:lnTo>
                  <a:lnTo>
                    <a:pt x="83993" y="6859"/>
                  </a:lnTo>
                  <a:lnTo>
                    <a:pt x="77050" y="4088"/>
                  </a:lnTo>
                  <a:lnTo>
                    <a:pt x="70584" y="104"/>
                  </a:lnTo>
                  <a:close/>
                </a:path>
                <a:path w="191769" h="57785" extrusionOk="0">
                  <a:moveTo>
                    <a:pt x="120090" y="0"/>
                  </a:moveTo>
                  <a:lnTo>
                    <a:pt x="114210" y="4088"/>
                  </a:lnTo>
                  <a:lnTo>
                    <a:pt x="107326" y="7727"/>
                  </a:lnTo>
                  <a:lnTo>
                    <a:pt x="98729" y="8439"/>
                  </a:lnTo>
                  <a:lnTo>
                    <a:pt x="130256" y="8439"/>
                  </a:lnTo>
                  <a:lnTo>
                    <a:pt x="120090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pPr defTabSz="914309"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0" name="object 90"/>
          <p:cNvSpPr/>
          <p:nvPr/>
        </p:nvSpPr>
        <p:spPr bwMode="auto">
          <a:xfrm>
            <a:off x="7100516" y="7310859"/>
            <a:ext cx="219710" cy="219058"/>
          </a:xfrm>
          <a:custGeom>
            <a:avLst/>
            <a:gdLst/>
            <a:ahLst/>
            <a:cxnLst/>
            <a:rect l="l" t="t" r="r" b="b"/>
            <a:pathLst>
              <a:path w="219709" h="219075" extrusionOk="0">
                <a:moveTo>
                  <a:pt x="109651" y="0"/>
                </a:moveTo>
                <a:lnTo>
                  <a:pt x="66960" y="8376"/>
                </a:lnTo>
                <a:lnTo>
                  <a:pt x="32114" y="32459"/>
                </a:lnTo>
                <a:lnTo>
                  <a:pt x="8624" y="67013"/>
                </a:lnTo>
                <a:lnTo>
                  <a:pt x="0" y="109944"/>
                </a:lnTo>
                <a:lnTo>
                  <a:pt x="2230" y="131933"/>
                </a:lnTo>
                <a:lnTo>
                  <a:pt x="18734" y="170675"/>
                </a:lnTo>
                <a:lnTo>
                  <a:pt x="48336" y="201040"/>
                </a:lnTo>
                <a:lnTo>
                  <a:pt x="87545" y="216747"/>
                </a:lnTo>
                <a:lnTo>
                  <a:pt x="109651" y="218841"/>
                </a:lnTo>
                <a:lnTo>
                  <a:pt x="131750" y="216747"/>
                </a:lnTo>
                <a:lnTo>
                  <a:pt x="152329" y="210464"/>
                </a:lnTo>
                <a:lnTo>
                  <a:pt x="170942" y="201040"/>
                </a:lnTo>
                <a:lnTo>
                  <a:pt x="174681" y="197899"/>
                </a:lnTo>
                <a:lnTo>
                  <a:pt x="95609" y="197899"/>
                </a:lnTo>
                <a:lnTo>
                  <a:pt x="81818" y="193711"/>
                </a:lnTo>
                <a:lnTo>
                  <a:pt x="68962" y="188475"/>
                </a:lnTo>
                <a:lnTo>
                  <a:pt x="57223" y="181146"/>
                </a:lnTo>
                <a:lnTo>
                  <a:pt x="46783" y="172769"/>
                </a:lnTo>
                <a:lnTo>
                  <a:pt x="44312" y="169628"/>
                </a:lnTo>
                <a:lnTo>
                  <a:pt x="41967" y="167534"/>
                </a:lnTo>
                <a:lnTo>
                  <a:pt x="39820" y="164392"/>
                </a:lnTo>
                <a:lnTo>
                  <a:pt x="40103" y="158110"/>
                </a:lnTo>
                <a:lnTo>
                  <a:pt x="42679" y="148686"/>
                </a:lnTo>
                <a:lnTo>
                  <a:pt x="46459" y="145545"/>
                </a:lnTo>
                <a:lnTo>
                  <a:pt x="46071" y="140309"/>
                </a:lnTo>
                <a:lnTo>
                  <a:pt x="39684" y="140309"/>
                </a:lnTo>
                <a:lnTo>
                  <a:pt x="32093" y="131933"/>
                </a:lnTo>
                <a:lnTo>
                  <a:pt x="35213" y="130886"/>
                </a:lnTo>
                <a:lnTo>
                  <a:pt x="33230" y="127744"/>
                </a:lnTo>
                <a:lnTo>
                  <a:pt x="29255" y="127744"/>
                </a:lnTo>
                <a:lnTo>
                  <a:pt x="24522" y="119368"/>
                </a:lnTo>
                <a:lnTo>
                  <a:pt x="22774" y="119368"/>
                </a:lnTo>
                <a:lnTo>
                  <a:pt x="21098" y="117273"/>
                </a:lnTo>
                <a:lnTo>
                  <a:pt x="20847" y="115179"/>
                </a:lnTo>
                <a:lnTo>
                  <a:pt x="20753" y="109944"/>
                </a:lnTo>
                <a:lnTo>
                  <a:pt x="22561" y="92143"/>
                </a:lnTo>
                <a:lnTo>
                  <a:pt x="46783" y="47118"/>
                </a:lnTo>
                <a:lnTo>
                  <a:pt x="68123" y="31412"/>
                </a:lnTo>
                <a:lnTo>
                  <a:pt x="74163" y="31412"/>
                </a:lnTo>
                <a:lnTo>
                  <a:pt x="73442" y="29318"/>
                </a:lnTo>
                <a:lnTo>
                  <a:pt x="132194" y="29318"/>
                </a:lnTo>
                <a:lnTo>
                  <a:pt x="132262" y="27224"/>
                </a:lnTo>
                <a:lnTo>
                  <a:pt x="132331" y="26177"/>
                </a:lnTo>
                <a:lnTo>
                  <a:pt x="131367" y="24083"/>
                </a:lnTo>
                <a:lnTo>
                  <a:pt x="131221" y="23035"/>
                </a:lnTo>
                <a:lnTo>
                  <a:pt x="175928" y="23035"/>
                </a:lnTo>
                <a:lnTo>
                  <a:pt x="170942" y="18847"/>
                </a:lnTo>
                <a:lnTo>
                  <a:pt x="152329" y="8376"/>
                </a:lnTo>
                <a:lnTo>
                  <a:pt x="131750" y="2094"/>
                </a:lnTo>
                <a:lnTo>
                  <a:pt x="109651" y="0"/>
                </a:lnTo>
                <a:close/>
              </a:path>
              <a:path w="219709" h="219075" extrusionOk="0">
                <a:moveTo>
                  <a:pt x="142065" y="140309"/>
                </a:moveTo>
                <a:lnTo>
                  <a:pt x="71317" y="140309"/>
                </a:lnTo>
                <a:lnTo>
                  <a:pt x="73118" y="145545"/>
                </a:lnTo>
                <a:lnTo>
                  <a:pt x="74762" y="149733"/>
                </a:lnTo>
                <a:lnTo>
                  <a:pt x="84719" y="150780"/>
                </a:lnTo>
                <a:lnTo>
                  <a:pt x="86845" y="151827"/>
                </a:lnTo>
                <a:lnTo>
                  <a:pt x="90499" y="156016"/>
                </a:lnTo>
                <a:lnTo>
                  <a:pt x="88625" y="159157"/>
                </a:lnTo>
                <a:lnTo>
                  <a:pt x="92248" y="161251"/>
                </a:lnTo>
                <a:lnTo>
                  <a:pt x="94949" y="163345"/>
                </a:lnTo>
                <a:lnTo>
                  <a:pt x="102667" y="166487"/>
                </a:lnTo>
                <a:lnTo>
                  <a:pt x="112541" y="166487"/>
                </a:lnTo>
                <a:lnTo>
                  <a:pt x="120530" y="168581"/>
                </a:lnTo>
                <a:lnTo>
                  <a:pt x="122153" y="174863"/>
                </a:lnTo>
                <a:lnTo>
                  <a:pt x="120226" y="180099"/>
                </a:lnTo>
                <a:lnTo>
                  <a:pt x="112143" y="186381"/>
                </a:lnTo>
                <a:lnTo>
                  <a:pt x="104017" y="193711"/>
                </a:lnTo>
                <a:lnTo>
                  <a:pt x="106447" y="194758"/>
                </a:lnTo>
                <a:lnTo>
                  <a:pt x="101033" y="195805"/>
                </a:lnTo>
                <a:lnTo>
                  <a:pt x="99431" y="195805"/>
                </a:lnTo>
                <a:lnTo>
                  <a:pt x="95609" y="197899"/>
                </a:lnTo>
                <a:lnTo>
                  <a:pt x="174681" y="197899"/>
                </a:lnTo>
                <a:lnTo>
                  <a:pt x="187146" y="187428"/>
                </a:lnTo>
                <a:lnTo>
                  <a:pt x="199702" y="171722"/>
                </a:lnTo>
                <a:lnTo>
                  <a:pt x="173460" y="171722"/>
                </a:lnTo>
                <a:lnTo>
                  <a:pt x="173219" y="170675"/>
                </a:lnTo>
                <a:lnTo>
                  <a:pt x="173062" y="170675"/>
                </a:lnTo>
                <a:lnTo>
                  <a:pt x="173722" y="161251"/>
                </a:lnTo>
                <a:lnTo>
                  <a:pt x="173774" y="158110"/>
                </a:lnTo>
                <a:lnTo>
                  <a:pt x="174017" y="149733"/>
                </a:lnTo>
                <a:lnTo>
                  <a:pt x="174078" y="144498"/>
                </a:lnTo>
                <a:lnTo>
                  <a:pt x="147838" y="144498"/>
                </a:lnTo>
                <a:lnTo>
                  <a:pt x="142065" y="140309"/>
                </a:lnTo>
                <a:close/>
              </a:path>
              <a:path w="219709" h="219075" extrusionOk="0">
                <a:moveTo>
                  <a:pt x="175928" y="23035"/>
                </a:moveTo>
                <a:lnTo>
                  <a:pt x="131221" y="23035"/>
                </a:lnTo>
                <a:lnTo>
                  <a:pt x="142776" y="27224"/>
                </a:lnTo>
                <a:lnTo>
                  <a:pt x="153584" y="32459"/>
                </a:lnTo>
                <a:lnTo>
                  <a:pt x="183330" y="59684"/>
                </a:lnTo>
                <a:lnTo>
                  <a:pt x="198517" y="109944"/>
                </a:lnTo>
                <a:lnTo>
                  <a:pt x="196783" y="126697"/>
                </a:lnTo>
                <a:lnTo>
                  <a:pt x="191804" y="143451"/>
                </a:lnTo>
                <a:lnTo>
                  <a:pt x="183917" y="158110"/>
                </a:lnTo>
                <a:lnTo>
                  <a:pt x="173460" y="171722"/>
                </a:lnTo>
                <a:lnTo>
                  <a:pt x="199702" y="171722"/>
                </a:lnTo>
                <a:lnTo>
                  <a:pt x="200539" y="170675"/>
                </a:lnTo>
                <a:lnTo>
                  <a:pt x="210648" y="152874"/>
                </a:lnTo>
                <a:lnTo>
                  <a:pt x="217034" y="131933"/>
                </a:lnTo>
                <a:lnTo>
                  <a:pt x="219260" y="109944"/>
                </a:lnTo>
                <a:lnTo>
                  <a:pt x="217034" y="87955"/>
                </a:lnTo>
                <a:lnTo>
                  <a:pt x="210648" y="67013"/>
                </a:lnTo>
                <a:lnTo>
                  <a:pt x="200539" y="48166"/>
                </a:lnTo>
                <a:lnTo>
                  <a:pt x="187146" y="32459"/>
                </a:lnTo>
                <a:lnTo>
                  <a:pt x="175928" y="23035"/>
                </a:lnTo>
                <a:close/>
              </a:path>
              <a:path w="219709" h="219075" extrusionOk="0">
                <a:moveTo>
                  <a:pt x="169722" y="130886"/>
                </a:moveTo>
                <a:lnTo>
                  <a:pt x="166476" y="134027"/>
                </a:lnTo>
                <a:lnTo>
                  <a:pt x="163230" y="138215"/>
                </a:lnTo>
                <a:lnTo>
                  <a:pt x="158120" y="143451"/>
                </a:lnTo>
                <a:lnTo>
                  <a:pt x="152948" y="143451"/>
                </a:lnTo>
                <a:lnTo>
                  <a:pt x="147838" y="144498"/>
                </a:lnTo>
                <a:lnTo>
                  <a:pt x="174078" y="144498"/>
                </a:lnTo>
                <a:lnTo>
                  <a:pt x="174078" y="135074"/>
                </a:lnTo>
                <a:lnTo>
                  <a:pt x="169722" y="130886"/>
                </a:lnTo>
                <a:close/>
              </a:path>
              <a:path w="219709" h="219075" extrusionOk="0">
                <a:moveTo>
                  <a:pt x="139042" y="137168"/>
                </a:moveTo>
                <a:lnTo>
                  <a:pt x="54678" y="137168"/>
                </a:lnTo>
                <a:lnTo>
                  <a:pt x="56207" y="139262"/>
                </a:lnTo>
                <a:lnTo>
                  <a:pt x="60563" y="140309"/>
                </a:lnTo>
                <a:lnTo>
                  <a:pt x="63924" y="141356"/>
                </a:lnTo>
                <a:lnTo>
                  <a:pt x="71317" y="140309"/>
                </a:lnTo>
                <a:lnTo>
                  <a:pt x="142065" y="140309"/>
                </a:lnTo>
                <a:lnTo>
                  <a:pt x="139179" y="138215"/>
                </a:lnTo>
                <a:lnTo>
                  <a:pt x="139042" y="137168"/>
                </a:lnTo>
                <a:close/>
              </a:path>
              <a:path w="219709" h="219075" extrusionOk="0">
                <a:moveTo>
                  <a:pt x="137545" y="121462"/>
                </a:moveTo>
                <a:lnTo>
                  <a:pt x="36857" y="121462"/>
                </a:lnTo>
                <a:lnTo>
                  <a:pt x="36904" y="123556"/>
                </a:lnTo>
                <a:lnTo>
                  <a:pt x="37004" y="126697"/>
                </a:lnTo>
                <a:lnTo>
                  <a:pt x="37108" y="128791"/>
                </a:lnTo>
                <a:lnTo>
                  <a:pt x="39140" y="128791"/>
                </a:lnTo>
                <a:lnTo>
                  <a:pt x="39642" y="134027"/>
                </a:lnTo>
                <a:lnTo>
                  <a:pt x="40187" y="139262"/>
                </a:lnTo>
                <a:lnTo>
                  <a:pt x="40459" y="137168"/>
                </a:lnTo>
                <a:lnTo>
                  <a:pt x="139042" y="137168"/>
                </a:lnTo>
                <a:lnTo>
                  <a:pt x="137545" y="125650"/>
                </a:lnTo>
                <a:lnTo>
                  <a:pt x="137545" y="121462"/>
                </a:lnTo>
                <a:close/>
              </a:path>
              <a:path w="219709" h="219075" extrusionOk="0">
                <a:moveTo>
                  <a:pt x="30585" y="123556"/>
                </a:moveTo>
                <a:lnTo>
                  <a:pt x="29255" y="127744"/>
                </a:lnTo>
                <a:lnTo>
                  <a:pt x="33230" y="127744"/>
                </a:lnTo>
                <a:lnTo>
                  <a:pt x="30585" y="123556"/>
                </a:lnTo>
                <a:close/>
              </a:path>
              <a:path w="219709" h="219075" extrusionOk="0">
                <a:moveTo>
                  <a:pt x="70835" y="81672"/>
                </a:moveTo>
                <a:lnTo>
                  <a:pt x="60563" y="85861"/>
                </a:lnTo>
                <a:lnTo>
                  <a:pt x="56731" y="94237"/>
                </a:lnTo>
                <a:lnTo>
                  <a:pt x="54731" y="95285"/>
                </a:lnTo>
                <a:lnTo>
                  <a:pt x="52689" y="97379"/>
                </a:lnTo>
                <a:lnTo>
                  <a:pt x="47380" y="97379"/>
                </a:lnTo>
                <a:lnTo>
                  <a:pt x="46071" y="105755"/>
                </a:lnTo>
                <a:lnTo>
                  <a:pt x="47139" y="109944"/>
                </a:lnTo>
                <a:lnTo>
                  <a:pt x="25873" y="109944"/>
                </a:lnTo>
                <a:lnTo>
                  <a:pt x="33967" y="113085"/>
                </a:lnTo>
                <a:lnTo>
                  <a:pt x="36710" y="113085"/>
                </a:lnTo>
                <a:lnTo>
                  <a:pt x="31527" y="122509"/>
                </a:lnTo>
                <a:lnTo>
                  <a:pt x="36857" y="121462"/>
                </a:lnTo>
                <a:lnTo>
                  <a:pt x="137545" y="121462"/>
                </a:lnTo>
                <a:lnTo>
                  <a:pt x="137001" y="112038"/>
                </a:lnTo>
                <a:lnTo>
                  <a:pt x="142676" y="99473"/>
                </a:lnTo>
                <a:lnTo>
                  <a:pt x="142676" y="93190"/>
                </a:lnTo>
                <a:lnTo>
                  <a:pt x="148833" y="89002"/>
                </a:lnTo>
                <a:lnTo>
                  <a:pt x="141576" y="89002"/>
                </a:lnTo>
                <a:lnTo>
                  <a:pt x="138697" y="87955"/>
                </a:lnTo>
                <a:lnTo>
                  <a:pt x="137859" y="85861"/>
                </a:lnTo>
                <a:lnTo>
                  <a:pt x="137074" y="84814"/>
                </a:lnTo>
                <a:lnTo>
                  <a:pt x="135995" y="82719"/>
                </a:lnTo>
                <a:lnTo>
                  <a:pt x="73934" y="82719"/>
                </a:lnTo>
                <a:lnTo>
                  <a:pt x="70835" y="81672"/>
                </a:lnTo>
                <a:close/>
              </a:path>
              <a:path w="219709" h="219075" extrusionOk="0">
                <a:moveTo>
                  <a:pt x="38051" y="97379"/>
                </a:moveTo>
                <a:lnTo>
                  <a:pt x="28313" y="99473"/>
                </a:lnTo>
                <a:lnTo>
                  <a:pt x="21779" y="110991"/>
                </a:lnTo>
                <a:lnTo>
                  <a:pt x="25873" y="109944"/>
                </a:lnTo>
                <a:lnTo>
                  <a:pt x="47139" y="109944"/>
                </a:lnTo>
                <a:lnTo>
                  <a:pt x="43328" y="106803"/>
                </a:lnTo>
                <a:lnTo>
                  <a:pt x="42365" y="103661"/>
                </a:lnTo>
                <a:lnTo>
                  <a:pt x="40250" y="100520"/>
                </a:lnTo>
                <a:lnTo>
                  <a:pt x="38051" y="97379"/>
                </a:lnTo>
                <a:close/>
              </a:path>
              <a:path w="219709" h="219075" extrusionOk="0">
                <a:moveTo>
                  <a:pt x="179347" y="76732"/>
                </a:moveTo>
                <a:lnTo>
                  <a:pt x="179617" y="79578"/>
                </a:lnTo>
                <a:lnTo>
                  <a:pt x="181219" y="84814"/>
                </a:lnTo>
                <a:lnTo>
                  <a:pt x="184078" y="87955"/>
                </a:lnTo>
                <a:lnTo>
                  <a:pt x="189470" y="90049"/>
                </a:lnTo>
                <a:lnTo>
                  <a:pt x="189345" y="85861"/>
                </a:lnTo>
                <a:lnTo>
                  <a:pt x="183125" y="79578"/>
                </a:lnTo>
                <a:lnTo>
                  <a:pt x="179347" y="76732"/>
                </a:lnTo>
                <a:close/>
              </a:path>
              <a:path w="219709" h="219075" extrusionOk="0">
                <a:moveTo>
                  <a:pt x="149409" y="72249"/>
                </a:moveTo>
                <a:lnTo>
                  <a:pt x="148592" y="74343"/>
                </a:lnTo>
                <a:lnTo>
                  <a:pt x="147786" y="77484"/>
                </a:lnTo>
                <a:lnTo>
                  <a:pt x="147681" y="79578"/>
                </a:lnTo>
                <a:lnTo>
                  <a:pt x="147629" y="84814"/>
                </a:lnTo>
                <a:lnTo>
                  <a:pt x="145890" y="87955"/>
                </a:lnTo>
                <a:lnTo>
                  <a:pt x="141576" y="89002"/>
                </a:lnTo>
                <a:lnTo>
                  <a:pt x="148833" y="89002"/>
                </a:lnTo>
                <a:lnTo>
                  <a:pt x="150372" y="87955"/>
                </a:lnTo>
                <a:lnTo>
                  <a:pt x="151963" y="84814"/>
                </a:lnTo>
                <a:lnTo>
                  <a:pt x="153586" y="81672"/>
                </a:lnTo>
                <a:lnTo>
                  <a:pt x="157660" y="79578"/>
                </a:lnTo>
                <a:lnTo>
                  <a:pt x="172253" y="79578"/>
                </a:lnTo>
                <a:lnTo>
                  <a:pt x="173115" y="78531"/>
                </a:lnTo>
                <a:lnTo>
                  <a:pt x="174298" y="78531"/>
                </a:lnTo>
                <a:lnTo>
                  <a:pt x="176759" y="77484"/>
                </a:lnTo>
                <a:lnTo>
                  <a:pt x="177989" y="76437"/>
                </a:lnTo>
                <a:lnTo>
                  <a:pt x="162550" y="76437"/>
                </a:lnTo>
                <a:lnTo>
                  <a:pt x="160654" y="75390"/>
                </a:lnTo>
                <a:lnTo>
                  <a:pt x="162146" y="74343"/>
                </a:lnTo>
                <a:lnTo>
                  <a:pt x="157660" y="74343"/>
                </a:lnTo>
                <a:lnTo>
                  <a:pt x="149409" y="72249"/>
                </a:lnTo>
                <a:close/>
              </a:path>
              <a:path w="219709" h="219075" extrusionOk="0">
                <a:moveTo>
                  <a:pt x="172253" y="79578"/>
                </a:moveTo>
                <a:lnTo>
                  <a:pt x="157660" y="79578"/>
                </a:lnTo>
                <a:lnTo>
                  <a:pt x="159848" y="82719"/>
                </a:lnTo>
                <a:lnTo>
                  <a:pt x="161974" y="85861"/>
                </a:lnTo>
                <a:lnTo>
                  <a:pt x="163335" y="86908"/>
                </a:lnTo>
                <a:lnTo>
                  <a:pt x="167010" y="85861"/>
                </a:lnTo>
                <a:lnTo>
                  <a:pt x="170696" y="85861"/>
                </a:lnTo>
                <a:lnTo>
                  <a:pt x="167942" y="83767"/>
                </a:lnTo>
                <a:lnTo>
                  <a:pt x="170528" y="81672"/>
                </a:lnTo>
                <a:lnTo>
                  <a:pt x="172253" y="79578"/>
                </a:lnTo>
                <a:close/>
              </a:path>
              <a:path w="219709" h="219075" extrusionOk="0">
                <a:moveTo>
                  <a:pt x="76824" y="53401"/>
                </a:moveTo>
                <a:lnTo>
                  <a:pt x="73622" y="53401"/>
                </a:lnTo>
                <a:lnTo>
                  <a:pt x="76501" y="57589"/>
                </a:lnTo>
                <a:lnTo>
                  <a:pt x="81002" y="62825"/>
                </a:lnTo>
                <a:lnTo>
                  <a:pt x="84280" y="65966"/>
                </a:lnTo>
                <a:lnTo>
                  <a:pt x="86007" y="68060"/>
                </a:lnTo>
                <a:lnTo>
                  <a:pt x="86803" y="72249"/>
                </a:lnTo>
                <a:lnTo>
                  <a:pt x="86803" y="76437"/>
                </a:lnTo>
                <a:lnTo>
                  <a:pt x="84280" y="78531"/>
                </a:lnTo>
                <a:lnTo>
                  <a:pt x="81672" y="80625"/>
                </a:lnTo>
                <a:lnTo>
                  <a:pt x="80720" y="82719"/>
                </a:lnTo>
                <a:lnTo>
                  <a:pt x="135995" y="82719"/>
                </a:lnTo>
                <a:lnTo>
                  <a:pt x="134917" y="80625"/>
                </a:lnTo>
                <a:lnTo>
                  <a:pt x="135974" y="78531"/>
                </a:lnTo>
                <a:lnTo>
                  <a:pt x="137074" y="76437"/>
                </a:lnTo>
                <a:lnTo>
                  <a:pt x="141823" y="76437"/>
                </a:lnTo>
                <a:lnTo>
                  <a:pt x="139629" y="72249"/>
                </a:lnTo>
                <a:lnTo>
                  <a:pt x="138163" y="71202"/>
                </a:lnTo>
                <a:lnTo>
                  <a:pt x="135974" y="69107"/>
                </a:lnTo>
                <a:lnTo>
                  <a:pt x="138163" y="68060"/>
                </a:lnTo>
                <a:lnTo>
                  <a:pt x="129608" y="68060"/>
                </a:lnTo>
                <a:lnTo>
                  <a:pt x="127168" y="63872"/>
                </a:lnTo>
                <a:lnTo>
                  <a:pt x="127608" y="61778"/>
                </a:lnTo>
                <a:lnTo>
                  <a:pt x="127168" y="59684"/>
                </a:lnTo>
                <a:lnTo>
                  <a:pt x="96007" y="59684"/>
                </a:lnTo>
                <a:lnTo>
                  <a:pt x="95574" y="55495"/>
                </a:lnTo>
                <a:lnTo>
                  <a:pt x="83557" y="55495"/>
                </a:lnTo>
                <a:lnTo>
                  <a:pt x="76824" y="53401"/>
                </a:lnTo>
                <a:close/>
              </a:path>
              <a:path w="219709" h="219075" extrusionOk="0">
                <a:moveTo>
                  <a:pt x="141823" y="76437"/>
                </a:moveTo>
                <a:lnTo>
                  <a:pt x="137074" y="76437"/>
                </a:lnTo>
                <a:lnTo>
                  <a:pt x="142372" y="77484"/>
                </a:lnTo>
                <a:lnTo>
                  <a:pt x="141823" y="76437"/>
                </a:lnTo>
                <a:close/>
              </a:path>
              <a:path w="219709" h="219075" extrusionOk="0">
                <a:moveTo>
                  <a:pt x="179219" y="75390"/>
                </a:moveTo>
                <a:lnTo>
                  <a:pt x="178442" y="76051"/>
                </a:lnTo>
                <a:lnTo>
                  <a:pt x="179347" y="76732"/>
                </a:lnTo>
                <a:lnTo>
                  <a:pt x="179219" y="75390"/>
                </a:lnTo>
                <a:close/>
              </a:path>
              <a:path w="219709" h="219075" extrusionOk="0">
                <a:moveTo>
                  <a:pt x="164141" y="64919"/>
                </a:moveTo>
                <a:lnTo>
                  <a:pt x="161869" y="64919"/>
                </a:lnTo>
                <a:lnTo>
                  <a:pt x="165115" y="69107"/>
                </a:lnTo>
                <a:lnTo>
                  <a:pt x="167293" y="71202"/>
                </a:lnTo>
                <a:lnTo>
                  <a:pt x="165366" y="75390"/>
                </a:lnTo>
                <a:lnTo>
                  <a:pt x="164455" y="76437"/>
                </a:lnTo>
                <a:lnTo>
                  <a:pt x="177989" y="76437"/>
                </a:lnTo>
                <a:lnTo>
                  <a:pt x="178442" y="76051"/>
                </a:lnTo>
                <a:lnTo>
                  <a:pt x="177565" y="75390"/>
                </a:lnTo>
                <a:lnTo>
                  <a:pt x="174298" y="70154"/>
                </a:lnTo>
                <a:lnTo>
                  <a:pt x="169041" y="70154"/>
                </a:lnTo>
                <a:lnTo>
                  <a:pt x="166581" y="67013"/>
                </a:lnTo>
                <a:lnTo>
                  <a:pt x="164141" y="64919"/>
                </a:lnTo>
                <a:close/>
              </a:path>
              <a:path w="219709" h="219075" extrusionOk="0">
                <a:moveTo>
                  <a:pt x="159293" y="68060"/>
                </a:moveTo>
                <a:lnTo>
                  <a:pt x="155230" y="68060"/>
                </a:lnTo>
                <a:lnTo>
                  <a:pt x="155356" y="70154"/>
                </a:lnTo>
                <a:lnTo>
                  <a:pt x="155513" y="71202"/>
                </a:lnTo>
                <a:lnTo>
                  <a:pt x="158728" y="71202"/>
                </a:lnTo>
                <a:lnTo>
                  <a:pt x="157660" y="74343"/>
                </a:lnTo>
                <a:lnTo>
                  <a:pt x="162146" y="74343"/>
                </a:lnTo>
                <a:lnTo>
                  <a:pt x="163638" y="73296"/>
                </a:lnTo>
                <a:lnTo>
                  <a:pt x="159293" y="68060"/>
                </a:lnTo>
                <a:close/>
              </a:path>
              <a:path w="219709" h="219075" extrusionOk="0">
                <a:moveTo>
                  <a:pt x="67600" y="48166"/>
                </a:moveTo>
                <a:lnTo>
                  <a:pt x="61066" y="48166"/>
                </a:lnTo>
                <a:lnTo>
                  <a:pt x="58092" y="54448"/>
                </a:lnTo>
                <a:lnTo>
                  <a:pt x="61882" y="60731"/>
                </a:lnTo>
                <a:lnTo>
                  <a:pt x="62992" y="60731"/>
                </a:lnTo>
                <a:lnTo>
                  <a:pt x="61474" y="62825"/>
                </a:lnTo>
                <a:lnTo>
                  <a:pt x="60008" y="64919"/>
                </a:lnTo>
                <a:lnTo>
                  <a:pt x="59725" y="73296"/>
                </a:lnTo>
                <a:lnTo>
                  <a:pt x="63244" y="67013"/>
                </a:lnTo>
                <a:lnTo>
                  <a:pt x="65547" y="63872"/>
                </a:lnTo>
                <a:lnTo>
                  <a:pt x="67600" y="59684"/>
                </a:lnTo>
                <a:lnTo>
                  <a:pt x="71082" y="53401"/>
                </a:lnTo>
                <a:lnTo>
                  <a:pt x="76678" y="53401"/>
                </a:lnTo>
                <a:lnTo>
                  <a:pt x="76468" y="51307"/>
                </a:lnTo>
                <a:lnTo>
                  <a:pt x="67317" y="51307"/>
                </a:lnTo>
                <a:lnTo>
                  <a:pt x="67600" y="48166"/>
                </a:lnTo>
                <a:close/>
              </a:path>
              <a:path w="219709" h="219075" extrusionOk="0">
                <a:moveTo>
                  <a:pt x="177293" y="67013"/>
                </a:moveTo>
                <a:lnTo>
                  <a:pt x="170528" y="68060"/>
                </a:lnTo>
                <a:lnTo>
                  <a:pt x="169041" y="70154"/>
                </a:lnTo>
                <a:lnTo>
                  <a:pt x="174298" y="70154"/>
                </a:lnTo>
                <a:lnTo>
                  <a:pt x="177293" y="67013"/>
                </a:lnTo>
                <a:close/>
              </a:path>
              <a:path w="219709" h="219075" extrusionOk="0">
                <a:moveTo>
                  <a:pt x="138969" y="64919"/>
                </a:moveTo>
                <a:lnTo>
                  <a:pt x="137608" y="64919"/>
                </a:lnTo>
                <a:lnTo>
                  <a:pt x="131912" y="67013"/>
                </a:lnTo>
                <a:lnTo>
                  <a:pt x="129608" y="68060"/>
                </a:lnTo>
                <a:lnTo>
                  <a:pt x="138163" y="68060"/>
                </a:lnTo>
                <a:lnTo>
                  <a:pt x="138561" y="65966"/>
                </a:lnTo>
                <a:lnTo>
                  <a:pt x="138969" y="64919"/>
                </a:lnTo>
                <a:close/>
              </a:path>
              <a:path w="219709" h="219075" extrusionOk="0">
                <a:moveTo>
                  <a:pt x="138881" y="54448"/>
                </a:moveTo>
                <a:lnTo>
                  <a:pt x="126917" y="54448"/>
                </a:lnTo>
                <a:lnTo>
                  <a:pt x="129880" y="55495"/>
                </a:lnTo>
                <a:lnTo>
                  <a:pt x="128791" y="56542"/>
                </a:lnTo>
                <a:lnTo>
                  <a:pt x="131524" y="59684"/>
                </a:lnTo>
                <a:lnTo>
                  <a:pt x="134205" y="62825"/>
                </a:lnTo>
                <a:lnTo>
                  <a:pt x="138006" y="62825"/>
                </a:lnTo>
                <a:lnTo>
                  <a:pt x="139105" y="60731"/>
                </a:lnTo>
                <a:lnTo>
                  <a:pt x="138881" y="54448"/>
                </a:lnTo>
                <a:close/>
              </a:path>
              <a:path w="219709" h="219075" extrusionOk="0">
                <a:moveTo>
                  <a:pt x="123367" y="31412"/>
                </a:moveTo>
                <a:lnTo>
                  <a:pt x="98405" y="31412"/>
                </a:lnTo>
                <a:lnTo>
                  <a:pt x="104143" y="33506"/>
                </a:lnTo>
                <a:lnTo>
                  <a:pt x="112279" y="41883"/>
                </a:lnTo>
                <a:lnTo>
                  <a:pt x="111870" y="42930"/>
                </a:lnTo>
                <a:lnTo>
                  <a:pt x="107012" y="47118"/>
                </a:lnTo>
                <a:lnTo>
                  <a:pt x="106195" y="52354"/>
                </a:lnTo>
                <a:lnTo>
                  <a:pt x="103745" y="58636"/>
                </a:lnTo>
                <a:lnTo>
                  <a:pt x="101180" y="59684"/>
                </a:lnTo>
                <a:lnTo>
                  <a:pt x="127168" y="59684"/>
                </a:lnTo>
                <a:lnTo>
                  <a:pt x="126791" y="57589"/>
                </a:lnTo>
                <a:lnTo>
                  <a:pt x="123933" y="54448"/>
                </a:lnTo>
                <a:lnTo>
                  <a:pt x="138881" y="54448"/>
                </a:lnTo>
                <a:lnTo>
                  <a:pt x="138843" y="53401"/>
                </a:lnTo>
                <a:lnTo>
                  <a:pt x="138268" y="51307"/>
                </a:lnTo>
                <a:lnTo>
                  <a:pt x="130163" y="51307"/>
                </a:lnTo>
                <a:lnTo>
                  <a:pt x="126603" y="48166"/>
                </a:lnTo>
                <a:lnTo>
                  <a:pt x="126603" y="42930"/>
                </a:lnTo>
                <a:lnTo>
                  <a:pt x="126090" y="39789"/>
                </a:lnTo>
                <a:lnTo>
                  <a:pt x="123367" y="31412"/>
                </a:lnTo>
                <a:close/>
              </a:path>
              <a:path w="219709" h="219075" extrusionOk="0">
                <a:moveTo>
                  <a:pt x="92179" y="32546"/>
                </a:moveTo>
                <a:lnTo>
                  <a:pt x="81704" y="33506"/>
                </a:lnTo>
                <a:lnTo>
                  <a:pt x="85683" y="35601"/>
                </a:lnTo>
                <a:lnTo>
                  <a:pt x="81536" y="37695"/>
                </a:lnTo>
                <a:lnTo>
                  <a:pt x="83704" y="41883"/>
                </a:lnTo>
                <a:lnTo>
                  <a:pt x="85431" y="43977"/>
                </a:lnTo>
                <a:lnTo>
                  <a:pt x="85180" y="47118"/>
                </a:lnTo>
                <a:lnTo>
                  <a:pt x="85578" y="50260"/>
                </a:lnTo>
                <a:lnTo>
                  <a:pt x="86007" y="52354"/>
                </a:lnTo>
                <a:lnTo>
                  <a:pt x="83557" y="55495"/>
                </a:lnTo>
                <a:lnTo>
                  <a:pt x="95574" y="55495"/>
                </a:lnTo>
                <a:lnTo>
                  <a:pt x="95358" y="53401"/>
                </a:lnTo>
                <a:lnTo>
                  <a:pt x="95609" y="50260"/>
                </a:lnTo>
                <a:lnTo>
                  <a:pt x="95892" y="47118"/>
                </a:lnTo>
                <a:lnTo>
                  <a:pt x="92772" y="45024"/>
                </a:lnTo>
                <a:lnTo>
                  <a:pt x="92179" y="32546"/>
                </a:lnTo>
                <a:close/>
              </a:path>
              <a:path w="219709" h="219075" extrusionOk="0">
                <a:moveTo>
                  <a:pt x="75861" y="42930"/>
                </a:moveTo>
                <a:lnTo>
                  <a:pt x="74332" y="42930"/>
                </a:lnTo>
                <a:lnTo>
                  <a:pt x="73830" y="48166"/>
                </a:lnTo>
                <a:lnTo>
                  <a:pt x="70584" y="50260"/>
                </a:lnTo>
                <a:lnTo>
                  <a:pt x="67317" y="51307"/>
                </a:lnTo>
                <a:lnTo>
                  <a:pt x="76468" y="51307"/>
                </a:lnTo>
                <a:lnTo>
                  <a:pt x="76364" y="50260"/>
                </a:lnTo>
                <a:lnTo>
                  <a:pt x="76133" y="47118"/>
                </a:lnTo>
                <a:lnTo>
                  <a:pt x="77327" y="43977"/>
                </a:lnTo>
                <a:lnTo>
                  <a:pt x="75861" y="42930"/>
                </a:lnTo>
                <a:close/>
              </a:path>
              <a:path w="219709" h="219075" extrusionOk="0">
                <a:moveTo>
                  <a:pt x="74163" y="31412"/>
                </a:moveTo>
                <a:lnTo>
                  <a:pt x="68123" y="31412"/>
                </a:lnTo>
                <a:lnTo>
                  <a:pt x="67851" y="34553"/>
                </a:lnTo>
                <a:lnTo>
                  <a:pt x="64333" y="35601"/>
                </a:lnTo>
                <a:lnTo>
                  <a:pt x="66228" y="40836"/>
                </a:lnTo>
                <a:lnTo>
                  <a:pt x="70291" y="38742"/>
                </a:lnTo>
                <a:lnTo>
                  <a:pt x="75966" y="36648"/>
                </a:lnTo>
                <a:lnTo>
                  <a:pt x="74163" y="31412"/>
                </a:lnTo>
                <a:close/>
              </a:path>
              <a:path w="219709" h="219075" extrusionOk="0">
                <a:moveTo>
                  <a:pt x="132194" y="29318"/>
                </a:moveTo>
                <a:lnTo>
                  <a:pt x="73442" y="29318"/>
                </a:lnTo>
                <a:lnTo>
                  <a:pt x="81603" y="33506"/>
                </a:lnTo>
                <a:lnTo>
                  <a:pt x="92175" y="32459"/>
                </a:lnTo>
                <a:lnTo>
                  <a:pt x="93128" y="32459"/>
                </a:lnTo>
                <a:lnTo>
                  <a:pt x="95714" y="31412"/>
                </a:lnTo>
                <a:lnTo>
                  <a:pt x="123367" y="31412"/>
                </a:lnTo>
                <a:lnTo>
                  <a:pt x="127755" y="30365"/>
                </a:lnTo>
                <a:lnTo>
                  <a:pt x="132194" y="30365"/>
                </a:lnTo>
                <a:lnTo>
                  <a:pt x="132194" y="29318"/>
                </a:lnTo>
                <a:close/>
              </a:path>
              <a:path w="219709" h="219075" extrusionOk="0">
                <a:moveTo>
                  <a:pt x="93128" y="32459"/>
                </a:moveTo>
                <a:lnTo>
                  <a:pt x="92175" y="32459"/>
                </a:lnTo>
                <a:lnTo>
                  <a:pt x="93128" y="3245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lIns="0" tIns="0" rIns="0" bIns="0" rtlCol="0"/>
          <a:lstStyle/>
          <a:p>
            <a:pPr defTabSz="914309"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95" name="Группа 94"/>
          <p:cNvGrpSpPr/>
          <p:nvPr/>
        </p:nvGrpSpPr>
        <p:grpSpPr bwMode="auto">
          <a:xfrm>
            <a:off x="11273512" y="4425039"/>
            <a:ext cx="227201" cy="165622"/>
            <a:chOff x="1097069" y="6214602"/>
            <a:chExt cx="227219" cy="165635"/>
          </a:xfrm>
        </p:grpSpPr>
        <p:sp>
          <p:nvSpPr>
            <p:cNvPr id="96" name="object 65"/>
            <p:cNvSpPr/>
            <p:nvPr/>
          </p:nvSpPr>
          <p:spPr bwMode="auto">
            <a:xfrm>
              <a:off x="1114415" y="6214602"/>
              <a:ext cx="193055" cy="91440"/>
            </a:xfrm>
            <a:custGeom>
              <a:avLst/>
              <a:gdLst/>
              <a:ahLst/>
              <a:cxnLst/>
              <a:rect l="l" t="t" r="r" b="b"/>
              <a:pathLst>
                <a:path w="193040" h="91439" extrusionOk="0">
                  <a:moveTo>
                    <a:pt x="0" y="303"/>
                  </a:moveTo>
                  <a:lnTo>
                    <a:pt x="4735" y="5086"/>
                  </a:lnTo>
                  <a:lnTo>
                    <a:pt x="34828" y="35965"/>
                  </a:lnTo>
                  <a:lnTo>
                    <a:pt x="49541" y="50708"/>
                  </a:lnTo>
                  <a:lnTo>
                    <a:pt x="58605" y="59886"/>
                  </a:lnTo>
                  <a:lnTo>
                    <a:pt x="67481" y="69063"/>
                  </a:lnTo>
                  <a:lnTo>
                    <a:pt x="76133" y="78280"/>
                  </a:lnTo>
                  <a:lnTo>
                    <a:pt x="84196" y="87044"/>
                  </a:lnTo>
                  <a:lnTo>
                    <a:pt x="87358" y="88793"/>
                  </a:lnTo>
                  <a:lnTo>
                    <a:pt x="95417" y="90979"/>
                  </a:lnTo>
                  <a:lnTo>
                    <a:pt x="102888" y="89143"/>
                  </a:lnTo>
                  <a:lnTo>
                    <a:pt x="109826" y="84496"/>
                  </a:lnTo>
                  <a:lnTo>
                    <a:pt x="116289" y="78248"/>
                  </a:lnTo>
                  <a:lnTo>
                    <a:pt x="128355" y="65586"/>
                  </a:lnTo>
                  <a:lnTo>
                    <a:pt x="140376" y="53224"/>
                  </a:lnTo>
                  <a:lnTo>
                    <a:pt x="178541" y="14627"/>
                  </a:lnTo>
                  <a:lnTo>
                    <a:pt x="192161" y="636"/>
                  </a:lnTo>
                  <a:lnTo>
                    <a:pt x="31869" y="636"/>
                  </a:lnTo>
                  <a:lnTo>
                    <a:pt x="15782" y="571"/>
                  </a:lnTo>
                  <a:lnTo>
                    <a:pt x="0" y="303"/>
                  </a:lnTo>
                  <a:close/>
                </a:path>
                <a:path w="193040" h="91439" extrusionOk="0">
                  <a:moveTo>
                    <a:pt x="189899" y="0"/>
                  </a:moveTo>
                  <a:lnTo>
                    <a:pt x="180926" y="188"/>
                  </a:lnTo>
                  <a:lnTo>
                    <a:pt x="31869" y="636"/>
                  </a:lnTo>
                  <a:lnTo>
                    <a:pt x="192161" y="636"/>
                  </a:lnTo>
                  <a:lnTo>
                    <a:pt x="192737" y="41"/>
                  </a:lnTo>
                  <a:lnTo>
                    <a:pt x="1898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914309"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7" name="object 66"/>
            <p:cNvSpPr/>
            <p:nvPr/>
          </p:nvSpPr>
          <p:spPr bwMode="auto">
            <a:xfrm>
              <a:off x="1097069" y="6232475"/>
              <a:ext cx="73666" cy="134620"/>
            </a:xfrm>
            <a:custGeom>
              <a:avLst/>
              <a:gdLst/>
              <a:ahLst/>
              <a:cxnLst/>
              <a:rect l="l" t="t" r="r" b="b"/>
              <a:pathLst>
                <a:path w="73659" h="134620" extrusionOk="0">
                  <a:moveTo>
                    <a:pt x="0" y="0"/>
                  </a:moveTo>
                  <a:lnTo>
                    <a:pt x="0" y="134488"/>
                  </a:lnTo>
                  <a:lnTo>
                    <a:pt x="9780" y="126762"/>
                  </a:lnTo>
                  <a:lnTo>
                    <a:pt x="64749" y="82307"/>
                  </a:lnTo>
                  <a:lnTo>
                    <a:pt x="73516" y="75348"/>
                  </a:lnTo>
                  <a:lnTo>
                    <a:pt x="62913" y="643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914309"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8" name="object 67"/>
            <p:cNvSpPr/>
            <p:nvPr/>
          </p:nvSpPr>
          <p:spPr bwMode="auto">
            <a:xfrm>
              <a:off x="1250622" y="6232520"/>
              <a:ext cx="73666" cy="134620"/>
            </a:xfrm>
            <a:custGeom>
              <a:avLst/>
              <a:gdLst/>
              <a:ahLst/>
              <a:cxnLst/>
              <a:rect l="l" t="t" r="r" b="b"/>
              <a:pathLst>
                <a:path w="73659" h="134620" extrusionOk="0">
                  <a:moveTo>
                    <a:pt x="73557" y="0"/>
                  </a:moveTo>
                  <a:lnTo>
                    <a:pt x="63233" y="10963"/>
                  </a:lnTo>
                  <a:lnTo>
                    <a:pt x="49527" y="24697"/>
                  </a:lnTo>
                  <a:lnTo>
                    <a:pt x="0" y="75044"/>
                  </a:lnTo>
                  <a:lnTo>
                    <a:pt x="73557" y="134571"/>
                  </a:lnTo>
                  <a:lnTo>
                    <a:pt x="735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914309"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9" name="object 68"/>
            <p:cNvSpPr/>
            <p:nvPr/>
          </p:nvSpPr>
          <p:spPr bwMode="auto">
            <a:xfrm>
              <a:off x="1115351" y="6322452"/>
              <a:ext cx="191785" cy="57785"/>
            </a:xfrm>
            <a:custGeom>
              <a:avLst/>
              <a:gdLst/>
              <a:ahLst/>
              <a:cxnLst/>
              <a:rect l="l" t="t" r="r" b="b"/>
              <a:pathLst>
                <a:path w="191769" h="57785" extrusionOk="0">
                  <a:moveTo>
                    <a:pt x="70584" y="104"/>
                  </a:moveTo>
                  <a:lnTo>
                    <a:pt x="0" y="57275"/>
                  </a:lnTo>
                  <a:lnTo>
                    <a:pt x="178936" y="57275"/>
                  </a:lnTo>
                  <a:lnTo>
                    <a:pt x="188256" y="57474"/>
                  </a:lnTo>
                  <a:lnTo>
                    <a:pt x="191208" y="57453"/>
                  </a:lnTo>
                  <a:lnTo>
                    <a:pt x="144241" y="19851"/>
                  </a:lnTo>
                  <a:lnTo>
                    <a:pt x="132081" y="9954"/>
                  </a:lnTo>
                  <a:lnTo>
                    <a:pt x="130256" y="8439"/>
                  </a:lnTo>
                  <a:lnTo>
                    <a:pt x="98729" y="8439"/>
                  </a:lnTo>
                  <a:lnTo>
                    <a:pt x="91267" y="8337"/>
                  </a:lnTo>
                  <a:lnTo>
                    <a:pt x="83993" y="6859"/>
                  </a:lnTo>
                  <a:lnTo>
                    <a:pt x="77050" y="4088"/>
                  </a:lnTo>
                  <a:lnTo>
                    <a:pt x="70584" y="104"/>
                  </a:lnTo>
                  <a:close/>
                </a:path>
                <a:path w="191769" h="57785" extrusionOk="0">
                  <a:moveTo>
                    <a:pt x="120090" y="0"/>
                  </a:moveTo>
                  <a:lnTo>
                    <a:pt x="114210" y="4088"/>
                  </a:lnTo>
                  <a:lnTo>
                    <a:pt x="107326" y="7727"/>
                  </a:lnTo>
                  <a:lnTo>
                    <a:pt x="98729" y="8439"/>
                  </a:lnTo>
                  <a:lnTo>
                    <a:pt x="130256" y="8439"/>
                  </a:lnTo>
                  <a:lnTo>
                    <a:pt x="1200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914309"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0" name="Группа 99"/>
          <p:cNvGrpSpPr/>
          <p:nvPr/>
        </p:nvGrpSpPr>
        <p:grpSpPr bwMode="auto">
          <a:xfrm>
            <a:off x="10628908" y="3926483"/>
            <a:ext cx="213360" cy="212707"/>
            <a:chOff x="1104370" y="4644277"/>
            <a:chExt cx="213377" cy="212725"/>
          </a:xfrm>
        </p:grpSpPr>
        <p:sp>
          <p:nvSpPr>
            <p:cNvPr id="101" name="object 41"/>
            <p:cNvSpPr/>
            <p:nvPr/>
          </p:nvSpPr>
          <p:spPr bwMode="auto">
            <a:xfrm>
              <a:off x="1104370" y="4644277"/>
              <a:ext cx="213377" cy="212725"/>
            </a:xfrm>
            <a:custGeom>
              <a:avLst/>
              <a:gdLst/>
              <a:ahLst/>
              <a:cxnLst/>
              <a:rect l="l" t="t" r="r" b="b"/>
              <a:pathLst>
                <a:path w="213359" h="212725" extrusionOk="0">
                  <a:moveTo>
                    <a:pt x="44312" y="0"/>
                  </a:moveTo>
                  <a:lnTo>
                    <a:pt x="41066" y="0"/>
                  </a:lnTo>
                  <a:lnTo>
                    <a:pt x="40427" y="73"/>
                  </a:lnTo>
                  <a:lnTo>
                    <a:pt x="3794" y="28028"/>
                  </a:lnTo>
                  <a:lnTo>
                    <a:pt x="0" y="40275"/>
                  </a:lnTo>
                  <a:lnTo>
                    <a:pt x="313" y="43569"/>
                  </a:lnTo>
                  <a:lnTo>
                    <a:pt x="19716" y="93113"/>
                  </a:lnTo>
                  <a:lnTo>
                    <a:pt x="63243" y="146215"/>
                  </a:lnTo>
                  <a:lnTo>
                    <a:pt x="64405" y="147346"/>
                  </a:lnTo>
                  <a:lnTo>
                    <a:pt x="64667" y="147629"/>
                  </a:lnTo>
                  <a:lnTo>
                    <a:pt x="65379" y="148299"/>
                  </a:lnTo>
                  <a:lnTo>
                    <a:pt x="67138" y="150079"/>
                  </a:lnTo>
                  <a:lnTo>
                    <a:pt x="94050" y="174637"/>
                  </a:lnTo>
                  <a:lnTo>
                    <a:pt x="120038" y="193208"/>
                  </a:lnTo>
                  <a:lnTo>
                    <a:pt x="145016" y="205741"/>
                  </a:lnTo>
                  <a:lnTo>
                    <a:pt x="168894" y="212182"/>
                  </a:lnTo>
                  <a:lnTo>
                    <a:pt x="170695" y="212496"/>
                  </a:lnTo>
                  <a:lnTo>
                    <a:pt x="176161" y="212496"/>
                  </a:lnTo>
                  <a:lnTo>
                    <a:pt x="184056" y="211145"/>
                  </a:lnTo>
                  <a:lnTo>
                    <a:pt x="191993" y="202224"/>
                  </a:lnTo>
                  <a:lnTo>
                    <a:pt x="198114" y="195436"/>
                  </a:lnTo>
                  <a:lnTo>
                    <a:pt x="204554" y="187462"/>
                  </a:lnTo>
                  <a:lnTo>
                    <a:pt x="209803" y="179453"/>
                  </a:lnTo>
                  <a:lnTo>
                    <a:pt x="212348" y="172560"/>
                  </a:lnTo>
                  <a:lnTo>
                    <a:pt x="212935" y="168937"/>
                  </a:lnTo>
                  <a:lnTo>
                    <a:pt x="211961" y="162089"/>
                  </a:lnTo>
                  <a:lnTo>
                    <a:pt x="204663" y="156885"/>
                  </a:lnTo>
                  <a:lnTo>
                    <a:pt x="181742" y="141597"/>
                  </a:lnTo>
                  <a:lnTo>
                    <a:pt x="128508" y="141597"/>
                  </a:lnTo>
                  <a:lnTo>
                    <a:pt x="122507" y="136612"/>
                  </a:lnTo>
                  <a:lnTo>
                    <a:pt x="114813" y="129982"/>
                  </a:lnTo>
                  <a:lnTo>
                    <a:pt x="106635" y="122532"/>
                  </a:lnTo>
                  <a:lnTo>
                    <a:pt x="99179" y="115085"/>
                  </a:lnTo>
                  <a:lnTo>
                    <a:pt x="98917" y="114750"/>
                  </a:lnTo>
                  <a:lnTo>
                    <a:pt x="98635" y="114436"/>
                  </a:lnTo>
                  <a:lnTo>
                    <a:pt x="97870" y="113713"/>
                  </a:lnTo>
                  <a:lnTo>
                    <a:pt x="97640" y="113535"/>
                  </a:lnTo>
                  <a:lnTo>
                    <a:pt x="90150" y="106057"/>
                  </a:lnTo>
                  <a:lnTo>
                    <a:pt x="82631" y="97815"/>
                  </a:lnTo>
                  <a:lnTo>
                    <a:pt x="75931" y="90045"/>
                  </a:lnTo>
                  <a:lnTo>
                    <a:pt x="70897" y="83986"/>
                  </a:lnTo>
                  <a:lnTo>
                    <a:pt x="80907" y="65882"/>
                  </a:lnTo>
                  <a:lnTo>
                    <a:pt x="86279" y="56082"/>
                  </a:lnTo>
                  <a:lnTo>
                    <a:pt x="82719" y="47537"/>
                  </a:lnTo>
                  <a:lnTo>
                    <a:pt x="79525" y="43715"/>
                  </a:lnTo>
                  <a:lnTo>
                    <a:pt x="55484" y="7654"/>
                  </a:lnTo>
                  <a:lnTo>
                    <a:pt x="50563" y="743"/>
                  </a:lnTo>
                  <a:lnTo>
                    <a:pt x="44312" y="0"/>
                  </a:lnTo>
                  <a:close/>
                </a:path>
                <a:path w="213359" h="212725" extrusionOk="0">
                  <a:moveTo>
                    <a:pt x="162999" y="128844"/>
                  </a:moveTo>
                  <a:lnTo>
                    <a:pt x="153397" y="128844"/>
                  </a:lnTo>
                  <a:lnTo>
                    <a:pt x="149942" y="129776"/>
                  </a:lnTo>
                  <a:lnTo>
                    <a:pt x="128508" y="141597"/>
                  </a:lnTo>
                  <a:lnTo>
                    <a:pt x="181742" y="141597"/>
                  </a:lnTo>
                  <a:lnTo>
                    <a:pt x="168727" y="132917"/>
                  </a:lnTo>
                  <a:lnTo>
                    <a:pt x="167292" y="131776"/>
                  </a:lnTo>
                  <a:lnTo>
                    <a:pt x="162999" y="1288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914309"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2" name="object 42"/>
            <p:cNvSpPr/>
            <p:nvPr/>
          </p:nvSpPr>
          <p:spPr bwMode="auto">
            <a:xfrm>
              <a:off x="1220422" y="4684967"/>
              <a:ext cx="52709" cy="51435"/>
            </a:xfrm>
            <a:custGeom>
              <a:avLst/>
              <a:gdLst/>
              <a:ahLst/>
              <a:cxnLst/>
              <a:rect l="l" t="t" r="r" b="b"/>
              <a:pathLst>
                <a:path w="52705" h="51435" extrusionOk="0">
                  <a:moveTo>
                    <a:pt x="0" y="0"/>
                  </a:moveTo>
                  <a:lnTo>
                    <a:pt x="0" y="13140"/>
                  </a:lnTo>
                  <a:lnTo>
                    <a:pt x="7810" y="13891"/>
                  </a:lnTo>
                  <a:lnTo>
                    <a:pt x="15140" y="16097"/>
                  </a:lnTo>
                  <a:lnTo>
                    <a:pt x="39349" y="51422"/>
                  </a:lnTo>
                  <a:lnTo>
                    <a:pt x="52469" y="51076"/>
                  </a:lnTo>
                  <a:lnTo>
                    <a:pt x="37171" y="15318"/>
                  </a:lnTo>
                  <a:lnTo>
                    <a:pt x="10399" y="10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914309"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" name="object 43"/>
            <p:cNvSpPr/>
            <p:nvPr/>
          </p:nvSpPr>
          <p:spPr bwMode="auto">
            <a:xfrm>
              <a:off x="1221460" y="4658599"/>
              <a:ext cx="78111" cy="76200"/>
            </a:xfrm>
            <a:custGeom>
              <a:avLst/>
              <a:gdLst/>
              <a:ahLst/>
              <a:cxnLst/>
              <a:rect l="l" t="t" r="r" b="b"/>
              <a:pathLst>
                <a:path w="78105" h="76200" extrusionOk="0">
                  <a:moveTo>
                    <a:pt x="52" y="0"/>
                  </a:moveTo>
                  <a:lnTo>
                    <a:pt x="0" y="13151"/>
                  </a:lnTo>
                  <a:lnTo>
                    <a:pt x="12796" y="14390"/>
                  </a:lnTo>
                  <a:lnTo>
                    <a:pt x="24848" y="18028"/>
                  </a:lnTo>
                  <a:lnTo>
                    <a:pt x="59447" y="52207"/>
                  </a:lnTo>
                  <a:lnTo>
                    <a:pt x="64626" y="76091"/>
                  </a:lnTo>
                  <a:lnTo>
                    <a:pt x="77746" y="75746"/>
                  </a:lnTo>
                  <a:lnTo>
                    <a:pt x="64505" y="34146"/>
                  </a:lnTo>
                  <a:lnTo>
                    <a:pt x="29881" y="5871"/>
                  </a:lnTo>
                  <a:lnTo>
                    <a:pt x="15379" y="149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defTabSz="914309">
                <a:defRPr/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7" name="object 59"/>
          <p:cNvSpPr/>
          <p:nvPr/>
        </p:nvSpPr>
        <p:spPr bwMode="auto">
          <a:xfrm>
            <a:off x="16590079" y="5769845"/>
            <a:ext cx="52705" cy="51431"/>
          </a:xfrm>
          <a:custGeom>
            <a:avLst/>
            <a:gdLst/>
            <a:ahLst/>
            <a:cxnLst/>
            <a:rect l="l" t="t" r="r" b="b"/>
            <a:pathLst>
              <a:path w="52704" h="51435" extrusionOk="0">
                <a:moveTo>
                  <a:pt x="0" y="0"/>
                </a:moveTo>
                <a:lnTo>
                  <a:pt x="0" y="13140"/>
                </a:lnTo>
                <a:lnTo>
                  <a:pt x="7810" y="13891"/>
                </a:lnTo>
                <a:lnTo>
                  <a:pt x="15140" y="16097"/>
                </a:lnTo>
                <a:lnTo>
                  <a:pt x="39349" y="51422"/>
                </a:lnTo>
                <a:lnTo>
                  <a:pt x="52469" y="51076"/>
                </a:lnTo>
                <a:lnTo>
                  <a:pt x="37171" y="15318"/>
                </a:lnTo>
                <a:lnTo>
                  <a:pt x="10400" y="100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4309"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60"/>
          <p:cNvSpPr/>
          <p:nvPr/>
        </p:nvSpPr>
        <p:spPr bwMode="auto">
          <a:xfrm>
            <a:off x="16591123" y="5743477"/>
            <a:ext cx="78105" cy="76194"/>
          </a:xfrm>
          <a:custGeom>
            <a:avLst/>
            <a:gdLst/>
            <a:ahLst/>
            <a:cxnLst/>
            <a:rect l="l" t="t" r="r" b="b"/>
            <a:pathLst>
              <a:path w="78104" h="76200" extrusionOk="0">
                <a:moveTo>
                  <a:pt x="52" y="0"/>
                </a:moveTo>
                <a:lnTo>
                  <a:pt x="0" y="13151"/>
                </a:lnTo>
                <a:lnTo>
                  <a:pt x="12790" y="14390"/>
                </a:lnTo>
                <a:lnTo>
                  <a:pt x="24839" y="18028"/>
                </a:lnTo>
                <a:lnTo>
                  <a:pt x="59441" y="52207"/>
                </a:lnTo>
                <a:lnTo>
                  <a:pt x="64626" y="76091"/>
                </a:lnTo>
                <a:lnTo>
                  <a:pt x="77746" y="75746"/>
                </a:lnTo>
                <a:lnTo>
                  <a:pt x="64501" y="34146"/>
                </a:lnTo>
                <a:lnTo>
                  <a:pt x="29876" y="5871"/>
                </a:lnTo>
                <a:lnTo>
                  <a:pt x="15374" y="1491"/>
                </a:lnTo>
                <a:lnTo>
                  <a:pt x="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4309">
              <a:defRPr/>
            </a:pPr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38"/>
          <p:cNvSpPr txBox="1"/>
          <p:nvPr/>
        </p:nvSpPr>
        <p:spPr bwMode="auto">
          <a:xfrm>
            <a:off x="14785652" y="2767014"/>
            <a:ext cx="3908152" cy="1564145"/>
          </a:xfrm>
          <a:prstGeom prst="rect">
            <a:avLst/>
          </a:prstGeom>
        </p:spPr>
        <p:txBody>
          <a:bodyPr vert="horz" wrap="square" lIns="0" tIns="11429" rIns="0" bIns="0" rtlCol="0">
            <a:spAutoFit/>
          </a:bodyPr>
          <a:lstStyle/>
          <a:p>
            <a:pPr marL="12699" marR="623508" defTabSz="914309">
              <a:lnSpc>
                <a:spcPct val="101499"/>
              </a:lnSpc>
              <a:spcBef>
                <a:spcPts val="90"/>
              </a:spcBef>
              <a:defRPr/>
            </a:pPr>
            <a:r>
              <a:rPr lang="ru-RU" sz="1950" b="1" spc="25" dirty="0" smtClean="0">
                <a:solidFill>
                  <a:srgbClr val="E1666D"/>
                </a:solidFill>
                <a:latin typeface="Open Sans"/>
                <a:cs typeface="Open Sans"/>
              </a:rPr>
              <a:t>СЛУЖБА МАРКЕТИНГА</a:t>
            </a:r>
          </a:p>
          <a:p>
            <a:pPr marL="12699" marR="623508" defTabSz="914309">
              <a:lnSpc>
                <a:spcPct val="101499"/>
              </a:lnSpc>
              <a:spcBef>
                <a:spcPts val="90"/>
              </a:spcBef>
              <a:defRPr/>
            </a:pPr>
            <a:r>
              <a:rPr lang="ru-RU" sz="1950" b="1" spc="25" dirty="0" smtClean="0">
                <a:solidFill>
                  <a:srgbClr val="E1666D"/>
                </a:solidFill>
                <a:latin typeface="Open Sans"/>
                <a:cs typeface="Open Sans"/>
              </a:rPr>
              <a:t>И СБЫТА</a:t>
            </a:r>
            <a:endParaRPr sz="1950" b="1" dirty="0">
              <a:solidFill>
                <a:prstClr val="black"/>
              </a:solidFill>
              <a:latin typeface="Open Sans"/>
              <a:cs typeface="Open Sans"/>
            </a:endParaRPr>
          </a:p>
          <a:p>
            <a:pPr marL="90488">
              <a:spcBef>
                <a:spcPts val="1445"/>
              </a:spcBef>
              <a:defRPr/>
            </a:pPr>
            <a:r>
              <a:rPr sz="1950" spc="15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cs typeface="Open Sans"/>
              </a:rPr>
              <a:t>+</a:t>
            </a:r>
            <a:r>
              <a:rPr sz="1950" spc="1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cs typeface="Open Sans"/>
              </a:rPr>
              <a:t>7</a:t>
            </a:r>
            <a:r>
              <a:rPr lang="en-US" sz="1950" spc="1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cs typeface="Open Sans"/>
              </a:rPr>
              <a:t> 4712 25 46 40 </a:t>
            </a:r>
            <a:r>
              <a:rPr lang="ru-RU" sz="1950" spc="15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cs typeface="Open Sans"/>
              </a:rPr>
              <a:t>доб</a:t>
            </a:r>
            <a:r>
              <a:rPr lang="ru-RU" sz="1950" spc="1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cs typeface="Open Sans"/>
              </a:rPr>
              <a:t>. 803</a:t>
            </a:r>
            <a:endParaRPr lang="en-US" sz="1950" spc="15" dirty="0" smtClean="0">
              <a:solidFill>
                <a:schemeClr val="tx1">
                  <a:lumMod val="65000"/>
                  <a:lumOff val="35000"/>
                </a:schemeClr>
              </a:solidFill>
              <a:latin typeface="Open Sans"/>
              <a:cs typeface="Open Sans"/>
            </a:endParaRPr>
          </a:p>
          <a:p>
            <a:pPr marL="90488" defTabSz="914309">
              <a:spcBef>
                <a:spcPts val="1285"/>
              </a:spcBef>
              <a:defRPr/>
            </a:pPr>
            <a:r>
              <a:rPr lang="en-US" sz="1950" spc="2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/>
                <a:cs typeface="Open Sans Semibold"/>
              </a:rPr>
              <a:t>sbyt@kursk-mayak.ru</a:t>
            </a:r>
            <a:endParaRPr lang="en-US" sz="1950" dirty="0" smtClean="0">
              <a:solidFill>
                <a:schemeClr val="tx1">
                  <a:lumMod val="65000"/>
                  <a:lumOff val="35000"/>
                </a:schemeClr>
              </a:solidFill>
              <a:latin typeface="Open Sans Semibold"/>
              <a:cs typeface="Open Sans Semibold"/>
            </a:endParaRPr>
          </a:p>
        </p:txBody>
      </p:sp>
      <p:sp>
        <p:nvSpPr>
          <p:cNvPr id="53" name="object 16"/>
          <p:cNvSpPr txBox="1"/>
          <p:nvPr/>
        </p:nvSpPr>
        <p:spPr bwMode="auto">
          <a:xfrm>
            <a:off x="998396" y="542838"/>
            <a:ext cx="17833839" cy="8293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defRPr/>
            </a:pPr>
            <a:r>
              <a:rPr lang="ru-RU" sz="4000" b="1" spc="25">
                <a:solidFill>
                  <a:srgbClr val="E1666D"/>
                </a:solidFill>
                <a:latin typeface="Open Sans Semibold"/>
                <a:cs typeface="Open Sans Semibold"/>
              </a:rPr>
              <a:t>КОНТАКТЫ</a:t>
            </a:r>
            <a:endParaRPr lang="ru-RU" sz="4000" b="1" spc="25">
              <a:solidFill>
                <a:srgbClr val="485558"/>
              </a:solidFill>
              <a:latin typeface="Open Sans Semibold"/>
              <a:cs typeface="Open Sans Semi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m="http://schemas.openxmlformats.org/officeDocument/2006/math" xmlns:w="http://schemas.openxmlformats.org/wordprocessingml/2006/main" xmlns:p14="http://schemas.microsoft.com/office/powerpoint/2010/main" Requires="p14">
      <p:transition p14:dur="2000" advClick="1"/>
    </mc:Choice>
    <mc:Fallback>
      <p:transition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</TotalTime>
  <Words>244</Words>
  <Application>Microsoft Office PowerPoint</Application>
  <DocSecurity>0</DocSecurity>
  <PresentationFormat>Произвольный</PresentationFormat>
  <Paragraphs>80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Domrachev_SV</dc:creator>
  <cp:lastModifiedBy>e.rudnik</cp:lastModifiedBy>
  <cp:revision>654</cp:revision>
  <dcterms:created xsi:type="dcterms:W3CDTF">2018-02-09T09:47:57Z</dcterms:created>
  <dcterms:modified xsi:type="dcterms:W3CDTF">2025-06-05T13:45:33Z</dcterms:modified>
  <dc:identifier/>
  <dc:language/>
  <cp:version/>
</cp:coreProperties>
</file>